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825" r:id="rId5"/>
    <p:sldId id="826" r:id="rId6"/>
    <p:sldId id="833" r:id="rId7"/>
    <p:sldId id="824" r:id="rId8"/>
    <p:sldId id="835" r:id="rId9"/>
    <p:sldId id="836" r:id="rId10"/>
    <p:sldId id="838" r:id="rId11"/>
    <p:sldId id="839" r:id="rId12"/>
    <p:sldId id="840" r:id="rId13"/>
    <p:sldId id="841" r:id="rId14"/>
    <p:sldId id="823" r:id="rId15"/>
    <p:sldId id="832" r:id="rId16"/>
  </p:sldIdLst>
  <p:sldSz cx="12192000" cy="6858000"/>
  <p:notesSz cx="7099300" cy="10234613"/>
  <p:embeddedFontLst>
    <p:embeddedFont>
      <p:font typeface="PT Sans" panose="020B0503020203020204" pitchFamily="34" charset="0"/>
      <p:regular r:id="rId19"/>
      <p:bold r:id="rId20"/>
      <p:italic r:id="rId21"/>
      <p:boldItalic r:id="rId22"/>
    </p:embeddedFont>
  </p:embeddedFontLst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CB8FE7-C7AB-F0CD-AEA6-0E379C492EAC}" name="Alastalo Aino" initials="AA" userId="S::aino.alastalo@turkuamk.fi::09f6c53c-2e49-469a-abb8-03f2da5e3c1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ina Pajula" initials="LP" lastIdx="8" clrIdx="0">
    <p:extLst>
      <p:ext uri="{19B8F6BF-5375-455C-9EA6-DF929625EA0E}">
        <p15:presenceInfo xmlns:p15="http://schemas.microsoft.com/office/powerpoint/2012/main" userId="d626e38158d85e9f" providerId="Windows Live"/>
      </p:ext>
    </p:extLst>
  </p:cmAuthor>
  <p:cmAuthor id="2" name="Sillanpää Elli" initials="SE" lastIdx="5" clrIdx="1">
    <p:extLst>
      <p:ext uri="{19B8F6BF-5375-455C-9EA6-DF929625EA0E}">
        <p15:presenceInfo xmlns:p15="http://schemas.microsoft.com/office/powerpoint/2012/main" userId="S::Elli.Sillanpaa@turkuamk.fi::ee0c26c2-4a7b-4096-8f59-f2158a8e1a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200"/>
    <a:srgbClr val="00615A"/>
    <a:srgbClr val="930E5E"/>
    <a:srgbClr val="363534"/>
    <a:srgbClr val="000000"/>
    <a:srgbClr val="ABE4D4"/>
    <a:srgbClr val="FF9738"/>
    <a:srgbClr val="95C154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5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ivonen Andreas" userId="2dd4c142-ebee-4d79-bc51-a10acbd1bbe7" providerId="ADAL" clId="{E5F469E4-745B-4EE3-A9DA-9EC20E5BC282}"/>
    <pc:docChg chg="undo custSel modSld">
      <pc:chgData name="Iivonen Andreas" userId="2dd4c142-ebee-4d79-bc51-a10acbd1bbe7" providerId="ADAL" clId="{E5F469E4-745B-4EE3-A9DA-9EC20E5BC282}" dt="2024-11-07T11:13:06.096" v="19" actId="20577"/>
      <pc:docMkLst>
        <pc:docMk/>
      </pc:docMkLst>
      <pc:sldChg chg="modSp mod">
        <pc:chgData name="Iivonen Andreas" userId="2dd4c142-ebee-4d79-bc51-a10acbd1bbe7" providerId="ADAL" clId="{E5F469E4-745B-4EE3-A9DA-9EC20E5BC282}" dt="2024-11-07T11:11:46.495" v="6" actId="255"/>
        <pc:sldMkLst>
          <pc:docMk/>
          <pc:sldMk cId="3349430893" sldId="835"/>
        </pc:sldMkLst>
        <pc:spChg chg="mod">
          <ac:chgData name="Iivonen Andreas" userId="2dd4c142-ebee-4d79-bc51-a10acbd1bbe7" providerId="ADAL" clId="{E5F469E4-745B-4EE3-A9DA-9EC20E5BC282}" dt="2024-11-07T11:11:46.495" v="6" actId="255"/>
          <ac:spMkLst>
            <pc:docMk/>
            <pc:sldMk cId="3349430893" sldId="835"/>
            <ac:spMk id="3" creationId="{211D7B45-6652-BC1C-B70B-B3CF1A1D4873}"/>
          </ac:spMkLst>
        </pc:spChg>
      </pc:sldChg>
      <pc:sldChg chg="modSp mod">
        <pc:chgData name="Iivonen Andreas" userId="2dd4c142-ebee-4d79-bc51-a10acbd1bbe7" providerId="ADAL" clId="{E5F469E4-745B-4EE3-A9DA-9EC20E5BC282}" dt="2024-11-07T11:11:29.384" v="5" actId="255"/>
        <pc:sldMkLst>
          <pc:docMk/>
          <pc:sldMk cId="838174831" sldId="839"/>
        </pc:sldMkLst>
        <pc:spChg chg="mod">
          <ac:chgData name="Iivonen Andreas" userId="2dd4c142-ebee-4d79-bc51-a10acbd1bbe7" providerId="ADAL" clId="{E5F469E4-745B-4EE3-A9DA-9EC20E5BC282}" dt="2024-11-07T11:11:29.384" v="5" actId="255"/>
          <ac:spMkLst>
            <pc:docMk/>
            <pc:sldMk cId="838174831" sldId="839"/>
            <ac:spMk id="3" creationId="{211D7B45-6652-BC1C-B70B-B3CF1A1D4873}"/>
          </ac:spMkLst>
        </pc:spChg>
      </pc:sldChg>
      <pc:sldChg chg="modSp mod">
        <pc:chgData name="Iivonen Andreas" userId="2dd4c142-ebee-4d79-bc51-a10acbd1bbe7" providerId="ADAL" clId="{E5F469E4-745B-4EE3-A9DA-9EC20E5BC282}" dt="2024-11-07T11:13:06.096" v="19" actId="20577"/>
        <pc:sldMkLst>
          <pc:docMk/>
          <pc:sldMk cId="656327082" sldId="840"/>
        </pc:sldMkLst>
        <pc:spChg chg="mod">
          <ac:chgData name="Iivonen Andreas" userId="2dd4c142-ebee-4d79-bc51-a10acbd1bbe7" providerId="ADAL" clId="{E5F469E4-745B-4EE3-A9DA-9EC20E5BC282}" dt="2024-11-07T11:13:06.096" v="19" actId="20577"/>
          <ac:spMkLst>
            <pc:docMk/>
            <pc:sldMk cId="656327082" sldId="840"/>
            <ac:spMk id="3" creationId="{211D7B45-6652-BC1C-B70B-B3CF1A1D487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325E0-E644-4BFD-9DAE-69748DC433B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E5BA9-BE7E-4FED-9D3C-3DCC8C0690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Muutokset</a:t>
          </a:r>
          <a:r>
            <a:rPr lang="en-US" dirty="0"/>
            <a:t> 1. </a:t>
          </a:r>
          <a:r>
            <a:rPr lang="en-US" dirty="0" err="1"/>
            <a:t>yhteishaun</a:t>
          </a:r>
          <a:r>
            <a:rPr lang="en-US" dirty="0"/>
            <a:t> </a:t>
          </a:r>
          <a:r>
            <a:rPr lang="en-US" dirty="0" err="1"/>
            <a:t>kielitaitovaatimuksissa</a:t>
          </a:r>
          <a:endParaRPr lang="en-US" dirty="0"/>
        </a:p>
      </dgm:t>
    </dgm:pt>
    <dgm:pt modelId="{AA7E9F46-B676-45DF-B4A7-330A777F3C9A}" type="parTrans" cxnId="{539727A2-627A-4B09-A709-449AA545DDCC}">
      <dgm:prSet/>
      <dgm:spPr/>
      <dgm:t>
        <a:bodyPr/>
        <a:lstStyle/>
        <a:p>
          <a:endParaRPr lang="en-US"/>
        </a:p>
      </dgm:t>
    </dgm:pt>
    <dgm:pt modelId="{0552F858-8FC8-4B7C-A225-906B01147182}" type="sibTrans" cxnId="{539727A2-627A-4B09-A709-449AA545DDCC}">
      <dgm:prSet/>
      <dgm:spPr/>
      <dgm:t>
        <a:bodyPr/>
        <a:lstStyle/>
        <a:p>
          <a:endParaRPr lang="en-US"/>
        </a:p>
      </dgm:t>
    </dgm:pt>
    <dgm:pt modelId="{5ADBDCF2-C280-46B8-BDC9-0E80CE66D4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Kielitaitovaatimukset 2. yhteishaussa</a:t>
          </a:r>
        </a:p>
      </dgm:t>
    </dgm:pt>
    <dgm:pt modelId="{51CA0A5C-449D-4F74-B0F4-048B25F6124F}" type="parTrans" cxnId="{A7CFE393-F33D-4487-A30E-FFAAF4B6C2E8}">
      <dgm:prSet/>
      <dgm:spPr/>
      <dgm:t>
        <a:bodyPr/>
        <a:lstStyle/>
        <a:p>
          <a:endParaRPr lang="fi-FI"/>
        </a:p>
      </dgm:t>
    </dgm:pt>
    <dgm:pt modelId="{03B8841D-C39A-4C03-872C-F46AFEC18E81}" type="sibTrans" cxnId="{A7CFE393-F33D-4487-A30E-FFAAF4B6C2E8}">
      <dgm:prSet/>
      <dgm:spPr/>
      <dgm:t>
        <a:bodyPr/>
        <a:lstStyle/>
        <a:p>
          <a:endParaRPr lang="fi-FI"/>
        </a:p>
      </dgm:t>
    </dgm:pt>
    <dgm:pt modelId="{E6C6E307-A727-4AB4-BB37-6C80F40580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Muutokset</a:t>
          </a:r>
          <a:r>
            <a:rPr lang="en-US" dirty="0"/>
            <a:t> Int. UAS </a:t>
          </a:r>
          <a:r>
            <a:rPr lang="en-US" dirty="0" err="1"/>
            <a:t>Examissa</a:t>
          </a:r>
          <a:endParaRPr lang="en-US" dirty="0"/>
        </a:p>
      </dgm:t>
    </dgm:pt>
    <dgm:pt modelId="{6E312816-C4AA-46C3-8F66-00199D909430}" type="parTrans" cxnId="{561EE50F-E030-4143-95C5-24312E5D803F}">
      <dgm:prSet/>
      <dgm:spPr/>
      <dgm:t>
        <a:bodyPr/>
        <a:lstStyle/>
        <a:p>
          <a:endParaRPr lang="fi-FI"/>
        </a:p>
      </dgm:t>
    </dgm:pt>
    <dgm:pt modelId="{F281A9AE-30F9-42C3-91C2-C38F7103CBBE}" type="sibTrans" cxnId="{561EE50F-E030-4143-95C5-24312E5D803F}">
      <dgm:prSet/>
      <dgm:spPr/>
      <dgm:t>
        <a:bodyPr/>
        <a:lstStyle/>
        <a:p>
          <a:endParaRPr lang="fi-FI"/>
        </a:p>
      </dgm:t>
    </dgm:pt>
    <dgm:pt modelId="{6B3A32B5-1A3B-4A7B-B00F-E39D839942C9}" type="pres">
      <dgm:prSet presAssocID="{949325E0-E644-4BFD-9DAE-69748DC433B0}" presName="root" presStyleCnt="0">
        <dgm:presLayoutVars>
          <dgm:dir/>
          <dgm:resizeHandles val="exact"/>
        </dgm:presLayoutVars>
      </dgm:prSet>
      <dgm:spPr/>
    </dgm:pt>
    <dgm:pt modelId="{96D05058-965B-4DE6-8F2F-188A6E3CA939}" type="pres">
      <dgm:prSet presAssocID="{B56E5BA9-BE7E-4FED-9D3C-3DCC8C069044}" presName="compNode" presStyleCnt="0"/>
      <dgm:spPr/>
    </dgm:pt>
    <dgm:pt modelId="{80F89C61-CEFD-4830-A994-95D1EF74C43A}" type="pres">
      <dgm:prSet presAssocID="{B56E5BA9-BE7E-4FED-9D3C-3DCC8C069044}" presName="bgRect" presStyleLbl="bgShp" presStyleIdx="0" presStyleCnt="3"/>
      <dgm:spPr/>
    </dgm:pt>
    <dgm:pt modelId="{357DB609-9F1F-4428-8551-BC9D25FBB815}" type="pres">
      <dgm:prSet presAssocID="{B56E5BA9-BE7E-4FED-9D3C-3DCC8C0690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C09D59DD-7A57-45B1-BC92-F07E395C2FA2}" type="pres">
      <dgm:prSet presAssocID="{B56E5BA9-BE7E-4FED-9D3C-3DCC8C069044}" presName="spaceRect" presStyleCnt="0"/>
      <dgm:spPr/>
    </dgm:pt>
    <dgm:pt modelId="{9FB024EB-7FFC-4E8B-B001-2267F0C5B4B4}" type="pres">
      <dgm:prSet presAssocID="{B56E5BA9-BE7E-4FED-9D3C-3DCC8C069044}" presName="parTx" presStyleLbl="revTx" presStyleIdx="0" presStyleCnt="3">
        <dgm:presLayoutVars>
          <dgm:chMax val="0"/>
          <dgm:chPref val="0"/>
        </dgm:presLayoutVars>
      </dgm:prSet>
      <dgm:spPr/>
    </dgm:pt>
    <dgm:pt modelId="{CDC60EC9-5A6F-4F1E-A22B-E8474C28582A}" type="pres">
      <dgm:prSet presAssocID="{0552F858-8FC8-4B7C-A225-906B01147182}" presName="sibTrans" presStyleCnt="0"/>
      <dgm:spPr/>
    </dgm:pt>
    <dgm:pt modelId="{8767FDFA-C484-482B-BC1F-6F864A3B2DAB}" type="pres">
      <dgm:prSet presAssocID="{E6C6E307-A727-4AB4-BB37-6C80F405802A}" presName="compNode" presStyleCnt="0"/>
      <dgm:spPr/>
    </dgm:pt>
    <dgm:pt modelId="{C6A66013-4A08-4EB1-9BD3-CE7D3F91C52C}" type="pres">
      <dgm:prSet presAssocID="{E6C6E307-A727-4AB4-BB37-6C80F405802A}" presName="bgRect" presStyleLbl="bgShp" presStyleIdx="1" presStyleCnt="3"/>
      <dgm:spPr/>
    </dgm:pt>
    <dgm:pt modelId="{09915D8E-928C-4783-9279-D515F0E512A4}" type="pres">
      <dgm:prSet presAssocID="{E6C6E307-A727-4AB4-BB37-6C80F40580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 with solid fill"/>
        </a:ext>
      </dgm:extLst>
    </dgm:pt>
    <dgm:pt modelId="{7656EF8B-7856-4E83-BD38-A89DC2F4958E}" type="pres">
      <dgm:prSet presAssocID="{E6C6E307-A727-4AB4-BB37-6C80F405802A}" presName="spaceRect" presStyleCnt="0"/>
      <dgm:spPr/>
    </dgm:pt>
    <dgm:pt modelId="{77A0BA66-2086-414F-B466-281687EF168A}" type="pres">
      <dgm:prSet presAssocID="{E6C6E307-A727-4AB4-BB37-6C80F405802A}" presName="parTx" presStyleLbl="revTx" presStyleIdx="1" presStyleCnt="3">
        <dgm:presLayoutVars>
          <dgm:chMax val="0"/>
          <dgm:chPref val="0"/>
        </dgm:presLayoutVars>
      </dgm:prSet>
      <dgm:spPr/>
    </dgm:pt>
    <dgm:pt modelId="{00830F91-57D1-4B2E-8A7C-A2828EE5A36B}" type="pres">
      <dgm:prSet presAssocID="{F281A9AE-30F9-42C3-91C2-C38F7103CBBE}" presName="sibTrans" presStyleCnt="0"/>
      <dgm:spPr/>
    </dgm:pt>
    <dgm:pt modelId="{70A5899F-898B-4E9B-8796-FD350FBB6C16}" type="pres">
      <dgm:prSet presAssocID="{5ADBDCF2-C280-46B8-BDC9-0E80CE66D499}" presName="compNode" presStyleCnt="0"/>
      <dgm:spPr/>
    </dgm:pt>
    <dgm:pt modelId="{70678C59-5BCB-49F2-84C6-F59673C254AA}" type="pres">
      <dgm:prSet presAssocID="{5ADBDCF2-C280-46B8-BDC9-0E80CE66D499}" presName="bgRect" presStyleLbl="bgShp" presStyleIdx="2" presStyleCnt="3"/>
      <dgm:spPr/>
    </dgm:pt>
    <dgm:pt modelId="{8129A964-06E4-468A-B543-A50FB2867DDE}" type="pres">
      <dgm:prSet presAssocID="{5ADBDCF2-C280-46B8-BDC9-0E80CE66D4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Badge outline"/>
        </a:ext>
      </dgm:extLst>
    </dgm:pt>
    <dgm:pt modelId="{98279EFC-CA96-48F5-B55C-902F073259B4}" type="pres">
      <dgm:prSet presAssocID="{5ADBDCF2-C280-46B8-BDC9-0E80CE66D499}" presName="spaceRect" presStyleCnt="0"/>
      <dgm:spPr/>
    </dgm:pt>
    <dgm:pt modelId="{27486400-2E72-496B-9829-DB7B5C88AB92}" type="pres">
      <dgm:prSet presAssocID="{5ADBDCF2-C280-46B8-BDC9-0E80CE66D49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61EE50F-E030-4143-95C5-24312E5D803F}" srcId="{949325E0-E644-4BFD-9DAE-69748DC433B0}" destId="{E6C6E307-A727-4AB4-BB37-6C80F405802A}" srcOrd="1" destOrd="0" parTransId="{6E312816-C4AA-46C3-8F66-00199D909430}" sibTransId="{F281A9AE-30F9-42C3-91C2-C38F7103CBBE}"/>
    <dgm:cxn modelId="{F1A0647C-C0DA-480C-B4D4-55E0E7ECD0DF}" type="presOf" srcId="{B56E5BA9-BE7E-4FED-9D3C-3DCC8C069044}" destId="{9FB024EB-7FFC-4E8B-B001-2267F0C5B4B4}" srcOrd="0" destOrd="0" presId="urn:microsoft.com/office/officeart/2018/2/layout/IconVerticalSolidList"/>
    <dgm:cxn modelId="{DBA1557D-330D-4207-A8EC-AD1AC6446AB0}" type="presOf" srcId="{5ADBDCF2-C280-46B8-BDC9-0E80CE66D499}" destId="{27486400-2E72-496B-9829-DB7B5C88AB92}" srcOrd="0" destOrd="0" presId="urn:microsoft.com/office/officeart/2018/2/layout/IconVerticalSolidList"/>
    <dgm:cxn modelId="{A7CFE393-F33D-4487-A30E-FFAAF4B6C2E8}" srcId="{949325E0-E644-4BFD-9DAE-69748DC433B0}" destId="{5ADBDCF2-C280-46B8-BDC9-0E80CE66D499}" srcOrd="2" destOrd="0" parTransId="{51CA0A5C-449D-4F74-B0F4-048B25F6124F}" sibTransId="{03B8841D-C39A-4C03-872C-F46AFEC18E81}"/>
    <dgm:cxn modelId="{79F517A1-3DE0-4CB4-B72B-0AECC61243BA}" type="presOf" srcId="{949325E0-E644-4BFD-9DAE-69748DC433B0}" destId="{6B3A32B5-1A3B-4A7B-B00F-E39D839942C9}" srcOrd="0" destOrd="0" presId="urn:microsoft.com/office/officeart/2018/2/layout/IconVerticalSolidList"/>
    <dgm:cxn modelId="{539727A2-627A-4B09-A709-449AA545DDCC}" srcId="{949325E0-E644-4BFD-9DAE-69748DC433B0}" destId="{B56E5BA9-BE7E-4FED-9D3C-3DCC8C069044}" srcOrd="0" destOrd="0" parTransId="{AA7E9F46-B676-45DF-B4A7-330A777F3C9A}" sibTransId="{0552F858-8FC8-4B7C-A225-906B01147182}"/>
    <dgm:cxn modelId="{43422FFB-F341-49EC-9A67-841138996563}" type="presOf" srcId="{E6C6E307-A727-4AB4-BB37-6C80F405802A}" destId="{77A0BA66-2086-414F-B466-281687EF168A}" srcOrd="0" destOrd="0" presId="urn:microsoft.com/office/officeart/2018/2/layout/IconVerticalSolidList"/>
    <dgm:cxn modelId="{1A8C15AB-52FD-4551-97C3-1841E63F41A3}" type="presParOf" srcId="{6B3A32B5-1A3B-4A7B-B00F-E39D839942C9}" destId="{96D05058-965B-4DE6-8F2F-188A6E3CA939}" srcOrd="0" destOrd="0" presId="urn:microsoft.com/office/officeart/2018/2/layout/IconVerticalSolidList"/>
    <dgm:cxn modelId="{75774F2F-3210-41E1-A197-CE38F9697A45}" type="presParOf" srcId="{96D05058-965B-4DE6-8F2F-188A6E3CA939}" destId="{80F89C61-CEFD-4830-A994-95D1EF74C43A}" srcOrd="0" destOrd="0" presId="urn:microsoft.com/office/officeart/2018/2/layout/IconVerticalSolidList"/>
    <dgm:cxn modelId="{681BD053-5C39-49B6-813D-D8B04A52ACEC}" type="presParOf" srcId="{96D05058-965B-4DE6-8F2F-188A6E3CA939}" destId="{357DB609-9F1F-4428-8551-BC9D25FBB815}" srcOrd="1" destOrd="0" presId="urn:microsoft.com/office/officeart/2018/2/layout/IconVerticalSolidList"/>
    <dgm:cxn modelId="{818A78C0-54D8-4F06-A908-1FB58FCF9BF1}" type="presParOf" srcId="{96D05058-965B-4DE6-8F2F-188A6E3CA939}" destId="{C09D59DD-7A57-45B1-BC92-F07E395C2FA2}" srcOrd="2" destOrd="0" presId="urn:microsoft.com/office/officeart/2018/2/layout/IconVerticalSolidList"/>
    <dgm:cxn modelId="{85F94D66-76F0-4E0F-9590-F41BB819218D}" type="presParOf" srcId="{96D05058-965B-4DE6-8F2F-188A6E3CA939}" destId="{9FB024EB-7FFC-4E8B-B001-2267F0C5B4B4}" srcOrd="3" destOrd="0" presId="urn:microsoft.com/office/officeart/2018/2/layout/IconVerticalSolidList"/>
    <dgm:cxn modelId="{DDB952C7-0173-4938-8FC9-9FEDD49A86A2}" type="presParOf" srcId="{6B3A32B5-1A3B-4A7B-B00F-E39D839942C9}" destId="{CDC60EC9-5A6F-4F1E-A22B-E8474C28582A}" srcOrd="1" destOrd="0" presId="urn:microsoft.com/office/officeart/2018/2/layout/IconVerticalSolidList"/>
    <dgm:cxn modelId="{FCFA0A88-7055-4559-AF30-C20FB819A873}" type="presParOf" srcId="{6B3A32B5-1A3B-4A7B-B00F-E39D839942C9}" destId="{8767FDFA-C484-482B-BC1F-6F864A3B2DAB}" srcOrd="2" destOrd="0" presId="urn:microsoft.com/office/officeart/2018/2/layout/IconVerticalSolidList"/>
    <dgm:cxn modelId="{6682A667-BAA0-4F70-BFB4-FE8CF4AC6365}" type="presParOf" srcId="{8767FDFA-C484-482B-BC1F-6F864A3B2DAB}" destId="{C6A66013-4A08-4EB1-9BD3-CE7D3F91C52C}" srcOrd="0" destOrd="0" presId="urn:microsoft.com/office/officeart/2018/2/layout/IconVerticalSolidList"/>
    <dgm:cxn modelId="{A724BE2A-B78A-4D46-A179-36E352B46125}" type="presParOf" srcId="{8767FDFA-C484-482B-BC1F-6F864A3B2DAB}" destId="{09915D8E-928C-4783-9279-D515F0E512A4}" srcOrd="1" destOrd="0" presId="urn:microsoft.com/office/officeart/2018/2/layout/IconVerticalSolidList"/>
    <dgm:cxn modelId="{61A28301-C5E6-4DD3-9EE2-C26AF3B08E69}" type="presParOf" srcId="{8767FDFA-C484-482B-BC1F-6F864A3B2DAB}" destId="{7656EF8B-7856-4E83-BD38-A89DC2F4958E}" srcOrd="2" destOrd="0" presId="urn:microsoft.com/office/officeart/2018/2/layout/IconVerticalSolidList"/>
    <dgm:cxn modelId="{9C308C33-B04A-4621-829C-678CCB999172}" type="presParOf" srcId="{8767FDFA-C484-482B-BC1F-6F864A3B2DAB}" destId="{77A0BA66-2086-414F-B466-281687EF168A}" srcOrd="3" destOrd="0" presId="urn:microsoft.com/office/officeart/2018/2/layout/IconVerticalSolidList"/>
    <dgm:cxn modelId="{B601D192-BE8D-4F84-8804-36F23136606A}" type="presParOf" srcId="{6B3A32B5-1A3B-4A7B-B00F-E39D839942C9}" destId="{00830F91-57D1-4B2E-8A7C-A2828EE5A36B}" srcOrd="3" destOrd="0" presId="urn:microsoft.com/office/officeart/2018/2/layout/IconVerticalSolidList"/>
    <dgm:cxn modelId="{5FBEAB97-F957-4E54-9B60-12248C1CE12D}" type="presParOf" srcId="{6B3A32B5-1A3B-4A7B-B00F-E39D839942C9}" destId="{70A5899F-898B-4E9B-8796-FD350FBB6C16}" srcOrd="4" destOrd="0" presId="urn:microsoft.com/office/officeart/2018/2/layout/IconVerticalSolidList"/>
    <dgm:cxn modelId="{672E60FC-B4A5-4470-8D06-0D56E13E251B}" type="presParOf" srcId="{70A5899F-898B-4E9B-8796-FD350FBB6C16}" destId="{70678C59-5BCB-49F2-84C6-F59673C254AA}" srcOrd="0" destOrd="0" presId="urn:microsoft.com/office/officeart/2018/2/layout/IconVerticalSolidList"/>
    <dgm:cxn modelId="{B4993887-7361-44FA-875C-BC96B88BC0ED}" type="presParOf" srcId="{70A5899F-898B-4E9B-8796-FD350FBB6C16}" destId="{8129A964-06E4-468A-B543-A50FB2867DDE}" srcOrd="1" destOrd="0" presId="urn:microsoft.com/office/officeart/2018/2/layout/IconVerticalSolidList"/>
    <dgm:cxn modelId="{70F5304F-435C-4F94-9C1C-1AB68599097D}" type="presParOf" srcId="{70A5899F-898B-4E9B-8796-FD350FBB6C16}" destId="{98279EFC-CA96-48F5-B55C-902F073259B4}" srcOrd="2" destOrd="0" presId="urn:microsoft.com/office/officeart/2018/2/layout/IconVerticalSolidList"/>
    <dgm:cxn modelId="{443E0C06-794F-425B-B142-16B0DE724A1C}" type="presParOf" srcId="{70A5899F-898B-4E9B-8796-FD350FBB6C16}" destId="{27486400-2E72-496B-9829-DB7B5C88AB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9C61-CEFD-4830-A994-95D1EF74C43A}">
      <dsp:nvSpPr>
        <dsp:cNvPr id="0" name=""/>
        <dsp:cNvSpPr/>
      </dsp:nvSpPr>
      <dsp:spPr>
        <a:xfrm>
          <a:off x="0" y="438"/>
          <a:ext cx="6414447" cy="10252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DB609-9F1F-4428-8551-BC9D25FBB815}">
      <dsp:nvSpPr>
        <dsp:cNvPr id="0" name=""/>
        <dsp:cNvSpPr/>
      </dsp:nvSpPr>
      <dsp:spPr>
        <a:xfrm>
          <a:off x="310149" y="231128"/>
          <a:ext cx="563908" cy="5639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024EB-7FFC-4E8B-B001-2267F0C5B4B4}">
      <dsp:nvSpPr>
        <dsp:cNvPr id="0" name=""/>
        <dsp:cNvSpPr/>
      </dsp:nvSpPr>
      <dsp:spPr>
        <a:xfrm>
          <a:off x="1184208" y="438"/>
          <a:ext cx="5230238" cy="102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10" tIns="108510" rIns="108510" bIns="10851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Muutokset</a:t>
          </a:r>
          <a:r>
            <a:rPr lang="en-US" sz="2400" kern="1200" dirty="0"/>
            <a:t> 1. </a:t>
          </a:r>
          <a:r>
            <a:rPr lang="en-US" sz="2400" kern="1200" dirty="0" err="1"/>
            <a:t>yhteishaun</a:t>
          </a:r>
          <a:r>
            <a:rPr lang="en-US" sz="2400" kern="1200" dirty="0"/>
            <a:t> </a:t>
          </a:r>
          <a:r>
            <a:rPr lang="en-US" sz="2400" kern="1200" dirty="0" err="1"/>
            <a:t>kielitaitovaatimuksissa</a:t>
          </a:r>
          <a:endParaRPr lang="en-US" sz="2400" kern="1200" dirty="0"/>
        </a:p>
      </dsp:txBody>
      <dsp:txXfrm>
        <a:off x="1184208" y="438"/>
        <a:ext cx="5230238" cy="1025288"/>
      </dsp:txXfrm>
    </dsp:sp>
    <dsp:sp modelId="{C6A66013-4A08-4EB1-9BD3-CE7D3F91C52C}">
      <dsp:nvSpPr>
        <dsp:cNvPr id="0" name=""/>
        <dsp:cNvSpPr/>
      </dsp:nvSpPr>
      <dsp:spPr>
        <a:xfrm>
          <a:off x="0" y="1282049"/>
          <a:ext cx="6414447" cy="10252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15D8E-928C-4783-9279-D515F0E512A4}">
      <dsp:nvSpPr>
        <dsp:cNvPr id="0" name=""/>
        <dsp:cNvSpPr/>
      </dsp:nvSpPr>
      <dsp:spPr>
        <a:xfrm>
          <a:off x="310149" y="1512739"/>
          <a:ext cx="563908" cy="5639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0BA66-2086-414F-B466-281687EF168A}">
      <dsp:nvSpPr>
        <dsp:cNvPr id="0" name=""/>
        <dsp:cNvSpPr/>
      </dsp:nvSpPr>
      <dsp:spPr>
        <a:xfrm>
          <a:off x="1184208" y="1282049"/>
          <a:ext cx="5230238" cy="102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10" tIns="108510" rIns="108510" bIns="10851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Muutokset</a:t>
          </a:r>
          <a:r>
            <a:rPr lang="en-US" sz="2400" kern="1200" dirty="0"/>
            <a:t> Int. UAS </a:t>
          </a:r>
          <a:r>
            <a:rPr lang="en-US" sz="2400" kern="1200" dirty="0" err="1"/>
            <a:t>Examissa</a:t>
          </a:r>
          <a:endParaRPr lang="en-US" sz="2400" kern="1200" dirty="0"/>
        </a:p>
      </dsp:txBody>
      <dsp:txXfrm>
        <a:off x="1184208" y="1282049"/>
        <a:ext cx="5230238" cy="1025288"/>
      </dsp:txXfrm>
    </dsp:sp>
    <dsp:sp modelId="{70678C59-5BCB-49F2-84C6-F59673C254AA}">
      <dsp:nvSpPr>
        <dsp:cNvPr id="0" name=""/>
        <dsp:cNvSpPr/>
      </dsp:nvSpPr>
      <dsp:spPr>
        <a:xfrm>
          <a:off x="0" y="2563660"/>
          <a:ext cx="6414447" cy="10252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9A964-06E4-468A-B543-A50FB2867DDE}">
      <dsp:nvSpPr>
        <dsp:cNvPr id="0" name=""/>
        <dsp:cNvSpPr/>
      </dsp:nvSpPr>
      <dsp:spPr>
        <a:xfrm>
          <a:off x="310149" y="2794350"/>
          <a:ext cx="563908" cy="5639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86400-2E72-496B-9829-DB7B5C88AB92}">
      <dsp:nvSpPr>
        <dsp:cNvPr id="0" name=""/>
        <dsp:cNvSpPr/>
      </dsp:nvSpPr>
      <dsp:spPr>
        <a:xfrm>
          <a:off x="1184208" y="2563660"/>
          <a:ext cx="5230238" cy="102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10" tIns="108510" rIns="108510" bIns="10851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Kielitaitovaatimukset 2. yhteishaussa</a:t>
          </a:r>
        </a:p>
      </dsp:txBody>
      <dsp:txXfrm>
        <a:off x="1184208" y="2563660"/>
        <a:ext cx="5230238" cy="1025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24" y="0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A8229614-FAC8-4618-B1BA-F3A93FB34BD0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24" y="9720838"/>
            <a:ext cx="3076418" cy="513776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68931838-6C43-4D43-8289-05D796B6C1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81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6AD6C4EC-DBDB-4C77-AC23-087CDF58F4AF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A6B8EAA3-D9FD-43A5-926D-F0A1DB323F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19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co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31" y="551127"/>
            <a:ext cx="2375109" cy="662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DD489B-7FC4-E811-12CC-0C2BD6DB4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886" y="1898101"/>
            <a:ext cx="3690851" cy="368428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1225AF0-5F92-51F0-14F1-EC0F43251A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431" y="2710973"/>
            <a:ext cx="5508427" cy="791145"/>
          </a:xfrm>
        </p:spPr>
        <p:txBody>
          <a:bodyPr/>
          <a:lstStyle>
            <a:lvl1pPr marL="0" indent="0" algn="l">
              <a:buNone/>
              <a:defRPr sz="5400" b="1"/>
            </a:lvl1pPr>
          </a:lstStyle>
          <a:p>
            <a:pPr lvl="0"/>
            <a:r>
              <a:rPr lang="fi-FI" dirty="0"/>
              <a:t>Otsikko (2 riviä) </a:t>
            </a:r>
            <a:r>
              <a:rPr lang="fi-FI" dirty="0" err="1"/>
              <a:t>Headline</a:t>
            </a:r>
            <a:r>
              <a:rPr lang="fi-FI" dirty="0"/>
              <a:t> (2 </a:t>
            </a:r>
            <a:r>
              <a:rPr lang="fi-FI" dirty="0" err="1"/>
              <a:t>rows</a:t>
            </a:r>
            <a:r>
              <a:rPr lang="fi-FI" dirty="0"/>
              <a:t>)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A2E933D-D25B-0CF2-7156-F5DEF2DF47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431" y="4443911"/>
            <a:ext cx="5508427" cy="407988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/ Insert sub headline</a:t>
            </a:r>
          </a:p>
        </p:txBody>
      </p:sp>
    </p:spTree>
    <p:extLst>
      <p:ext uri="{BB962C8B-B14F-4D97-AF65-F5344CB8AC3E}">
        <p14:creationId xmlns:p14="http://schemas.microsoft.com/office/powerpoint/2010/main" val="173980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ksti + kuva /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541612" y="1358613"/>
            <a:ext cx="4856087" cy="1083962"/>
          </a:xfrm>
        </p:spPr>
        <p:txBody>
          <a:bodyPr wrap="square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537" y="2592550"/>
            <a:ext cx="4856162" cy="374474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            Lisää kuva | </a:t>
            </a:r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picture</a:t>
            </a:r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A30F3-56D6-701D-2411-5A12C1E3C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316451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sitaatti / 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8063D2-2DFD-483C-A775-B5614F5F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           Lisää kuva | </a:t>
            </a:r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41445" y="2336765"/>
            <a:ext cx="4790526" cy="3572715"/>
          </a:xfrm>
        </p:spPr>
        <p:txBody>
          <a:bodyPr/>
          <a:lstStyle>
            <a:lvl1pPr marL="0" indent="0">
              <a:buNone/>
              <a:defRPr sz="4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sitaatti</a:t>
            </a:r>
            <a:r>
              <a:rPr lang="en-US" dirty="0"/>
              <a:t> / Insert a quote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60361" y="-998324"/>
            <a:ext cx="112122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0000">
                <a:solidFill>
                  <a:schemeClr val="bg2"/>
                </a:solidFill>
              </a:rPr>
              <a:t>”</a:t>
            </a:r>
            <a:endParaRPr lang="fi-FI" sz="800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13DA70-4353-FCE6-DC9E-D97B8A7DF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35" y="445225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7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/ silhouet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063"/>
            <a:ext cx="4940490" cy="4181894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96455" y="881586"/>
            <a:ext cx="2626381" cy="1281464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nosto-tekstiä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40489" y="2341179"/>
            <a:ext cx="6414447" cy="2232265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6720"/>
            <a:ext cx="12192000" cy="2157321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F11993F-7B47-19C6-799E-E034CDAC7B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8172" y="1370958"/>
            <a:ext cx="6426764" cy="792091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/ </a:t>
            </a:r>
            <a:r>
              <a:rPr lang="fi-FI" dirty="0" err="1"/>
              <a:t>Headline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EC926-9193-9239-7E7D-EA292C525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61" y="343577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uetti / silhouet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4309" y="604445"/>
            <a:ext cx="8758056" cy="1095307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E5B645E-1089-4EB7-BA39-26DB3C5A45F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309" y="1886233"/>
            <a:ext cx="10842317" cy="2753071"/>
          </a:xfrm>
        </p:spPr>
        <p:txBody>
          <a:bodyPr/>
          <a:lstStyle>
            <a:lvl1pPr marL="342900" indent="-3429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</a:t>
            </a:r>
            <a:r>
              <a:rPr lang="en-US" dirty="0" err="1"/>
              <a:t>Inser</a:t>
            </a:r>
            <a:r>
              <a:rPr lang="en-US" dirty="0"/>
              <a:t> text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77B41-27BF-44B4-B8A6-A72587A4E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3155"/>
            <a:ext cx="12192000" cy="2094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80784-AA4F-6893-CF50-A449D795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61" y="343577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99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 sakaralla / caption with branch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7DD4B0D0-C96D-0CC5-1A36-36BE7AAD5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777588" y="-1"/>
            <a:ext cx="11414412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2708" y="2247095"/>
            <a:ext cx="5468874" cy="2554876"/>
          </a:xfrm>
        </p:spPr>
        <p:txBody>
          <a:bodyPr/>
          <a:lstStyle>
            <a:lvl1pPr marL="0" indent="0" algn="l">
              <a:buNone/>
              <a:defRPr sz="5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nostoteksti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caption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(3 riviä / </a:t>
            </a:r>
            <a:r>
              <a:rPr lang="fi-FI" dirty="0" err="1"/>
              <a:t>rows</a:t>
            </a:r>
            <a:r>
              <a:rPr lang="fi-FI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CBBF4E-5B32-62D5-AEE0-7E7E27D44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316451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40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 sakaralla / caption with branch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E2BD4101-8C5A-6E10-AD0F-3928363812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221" y="-1"/>
            <a:ext cx="11386779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2708" y="2247095"/>
            <a:ext cx="5468874" cy="2554876"/>
          </a:xfrm>
        </p:spPr>
        <p:txBody>
          <a:bodyPr/>
          <a:lstStyle>
            <a:lvl1pPr marL="0" indent="0" algn="l">
              <a:buNone/>
              <a:defRPr sz="5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nostoteksti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caption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(3 riviä / </a:t>
            </a:r>
            <a:r>
              <a:rPr lang="fi-FI" dirty="0" err="1"/>
              <a:t>rows</a:t>
            </a:r>
            <a:r>
              <a:rPr lang="fi-FI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8B5CC-5454-2D06-6EBB-77767B6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316451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18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sininen / captio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614334" cy="2540838"/>
          </a:xfrm>
        </p:spPr>
        <p:txBody>
          <a:bodyPr wrap="square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Nostoteksti / </a:t>
            </a:r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913EC090-B878-341E-7DA8-812C0C856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79365" y="-40943"/>
            <a:ext cx="2567486" cy="2860628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  <a:gd name="connsiteX0" fmla="*/ 1352550 w 2171700"/>
              <a:gd name="connsiteY0" fmla="*/ 0 h 2819685"/>
              <a:gd name="connsiteX1" fmla="*/ 2171700 w 2171700"/>
              <a:gd name="connsiteY1" fmla="*/ 19050 h 2819685"/>
              <a:gd name="connsiteX2" fmla="*/ 877153 w 2171700"/>
              <a:gd name="connsiteY2" fmla="*/ 2819685 h 2819685"/>
              <a:gd name="connsiteX3" fmla="*/ 0 w 2171700"/>
              <a:gd name="connsiteY3" fmla="*/ 2371725 h 2819685"/>
              <a:gd name="connsiteX4" fmla="*/ 1352550 w 2171700"/>
              <a:gd name="connsiteY4" fmla="*/ 0 h 2819685"/>
              <a:gd name="connsiteX0" fmla="*/ 1352550 w 2431008"/>
              <a:gd name="connsiteY0" fmla="*/ 0 h 2819685"/>
              <a:gd name="connsiteX1" fmla="*/ 2431008 w 2431008"/>
              <a:gd name="connsiteY1" fmla="*/ 5402 h 2819685"/>
              <a:gd name="connsiteX2" fmla="*/ 877153 w 2431008"/>
              <a:gd name="connsiteY2" fmla="*/ 2819685 h 2819685"/>
              <a:gd name="connsiteX3" fmla="*/ 0 w 2431008"/>
              <a:gd name="connsiteY3" fmla="*/ 2371725 h 2819685"/>
              <a:gd name="connsiteX4" fmla="*/ 1352550 w 2431008"/>
              <a:gd name="connsiteY4" fmla="*/ 0 h 2819685"/>
              <a:gd name="connsiteX0" fmla="*/ 1352550 w 2553838"/>
              <a:gd name="connsiteY0" fmla="*/ 0 h 2819685"/>
              <a:gd name="connsiteX1" fmla="*/ 2553838 w 2553838"/>
              <a:gd name="connsiteY1" fmla="*/ 5402 h 2819685"/>
              <a:gd name="connsiteX2" fmla="*/ 877153 w 2553838"/>
              <a:gd name="connsiteY2" fmla="*/ 2819685 h 2819685"/>
              <a:gd name="connsiteX3" fmla="*/ 0 w 2553838"/>
              <a:gd name="connsiteY3" fmla="*/ 2371725 h 2819685"/>
              <a:gd name="connsiteX4" fmla="*/ 1352550 w 2553838"/>
              <a:gd name="connsiteY4" fmla="*/ 0 h 2819685"/>
              <a:gd name="connsiteX0" fmla="*/ 1352550 w 2567486"/>
              <a:gd name="connsiteY0" fmla="*/ 8246 h 2827931"/>
              <a:gd name="connsiteX1" fmla="*/ 2567486 w 2567486"/>
              <a:gd name="connsiteY1" fmla="*/ 0 h 2827931"/>
              <a:gd name="connsiteX2" fmla="*/ 877153 w 2567486"/>
              <a:gd name="connsiteY2" fmla="*/ 2827931 h 2827931"/>
              <a:gd name="connsiteX3" fmla="*/ 0 w 2567486"/>
              <a:gd name="connsiteY3" fmla="*/ 2379971 h 2827931"/>
              <a:gd name="connsiteX4" fmla="*/ 1352550 w 2567486"/>
              <a:gd name="connsiteY4" fmla="*/ 8246 h 2827931"/>
              <a:gd name="connsiteX0" fmla="*/ 1366197 w 2567486"/>
              <a:gd name="connsiteY0" fmla="*/ 0 h 2860628"/>
              <a:gd name="connsiteX1" fmla="*/ 2567486 w 2567486"/>
              <a:gd name="connsiteY1" fmla="*/ 32697 h 2860628"/>
              <a:gd name="connsiteX2" fmla="*/ 877153 w 2567486"/>
              <a:gd name="connsiteY2" fmla="*/ 2860628 h 2860628"/>
              <a:gd name="connsiteX3" fmla="*/ 0 w 2567486"/>
              <a:gd name="connsiteY3" fmla="*/ 2412668 h 2860628"/>
              <a:gd name="connsiteX4" fmla="*/ 1366197 w 2567486"/>
              <a:gd name="connsiteY4" fmla="*/ 0 h 28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486" h="2860628">
                <a:moveTo>
                  <a:pt x="1366197" y="0"/>
                </a:moveTo>
                <a:lnTo>
                  <a:pt x="2567486" y="32697"/>
                </a:lnTo>
                <a:lnTo>
                  <a:pt x="877153" y="2860628"/>
                </a:lnTo>
                <a:lnTo>
                  <a:pt x="0" y="2412668"/>
                </a:lnTo>
                <a:lnTo>
                  <a:pt x="13661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647C9-2806-D587-7A9E-435EDD168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444003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3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oranssi / caption,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614334" cy="2540838"/>
          </a:xfrm>
        </p:spPr>
        <p:txBody>
          <a:bodyPr wrap="square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Nostoteksti / </a:t>
            </a:r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913EC090-B878-341E-7DA8-812C0C856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79365" y="-40943"/>
            <a:ext cx="2567486" cy="2860628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  <a:gd name="connsiteX0" fmla="*/ 1352550 w 2171700"/>
              <a:gd name="connsiteY0" fmla="*/ 0 h 2819685"/>
              <a:gd name="connsiteX1" fmla="*/ 2171700 w 2171700"/>
              <a:gd name="connsiteY1" fmla="*/ 19050 h 2819685"/>
              <a:gd name="connsiteX2" fmla="*/ 877153 w 2171700"/>
              <a:gd name="connsiteY2" fmla="*/ 2819685 h 2819685"/>
              <a:gd name="connsiteX3" fmla="*/ 0 w 2171700"/>
              <a:gd name="connsiteY3" fmla="*/ 2371725 h 2819685"/>
              <a:gd name="connsiteX4" fmla="*/ 1352550 w 2171700"/>
              <a:gd name="connsiteY4" fmla="*/ 0 h 2819685"/>
              <a:gd name="connsiteX0" fmla="*/ 1352550 w 2431008"/>
              <a:gd name="connsiteY0" fmla="*/ 0 h 2819685"/>
              <a:gd name="connsiteX1" fmla="*/ 2431008 w 2431008"/>
              <a:gd name="connsiteY1" fmla="*/ 5402 h 2819685"/>
              <a:gd name="connsiteX2" fmla="*/ 877153 w 2431008"/>
              <a:gd name="connsiteY2" fmla="*/ 2819685 h 2819685"/>
              <a:gd name="connsiteX3" fmla="*/ 0 w 2431008"/>
              <a:gd name="connsiteY3" fmla="*/ 2371725 h 2819685"/>
              <a:gd name="connsiteX4" fmla="*/ 1352550 w 2431008"/>
              <a:gd name="connsiteY4" fmla="*/ 0 h 2819685"/>
              <a:gd name="connsiteX0" fmla="*/ 1352550 w 2553838"/>
              <a:gd name="connsiteY0" fmla="*/ 0 h 2819685"/>
              <a:gd name="connsiteX1" fmla="*/ 2553838 w 2553838"/>
              <a:gd name="connsiteY1" fmla="*/ 5402 h 2819685"/>
              <a:gd name="connsiteX2" fmla="*/ 877153 w 2553838"/>
              <a:gd name="connsiteY2" fmla="*/ 2819685 h 2819685"/>
              <a:gd name="connsiteX3" fmla="*/ 0 w 2553838"/>
              <a:gd name="connsiteY3" fmla="*/ 2371725 h 2819685"/>
              <a:gd name="connsiteX4" fmla="*/ 1352550 w 2553838"/>
              <a:gd name="connsiteY4" fmla="*/ 0 h 2819685"/>
              <a:gd name="connsiteX0" fmla="*/ 1352550 w 2567486"/>
              <a:gd name="connsiteY0" fmla="*/ 8246 h 2827931"/>
              <a:gd name="connsiteX1" fmla="*/ 2567486 w 2567486"/>
              <a:gd name="connsiteY1" fmla="*/ 0 h 2827931"/>
              <a:gd name="connsiteX2" fmla="*/ 877153 w 2567486"/>
              <a:gd name="connsiteY2" fmla="*/ 2827931 h 2827931"/>
              <a:gd name="connsiteX3" fmla="*/ 0 w 2567486"/>
              <a:gd name="connsiteY3" fmla="*/ 2379971 h 2827931"/>
              <a:gd name="connsiteX4" fmla="*/ 1352550 w 2567486"/>
              <a:gd name="connsiteY4" fmla="*/ 8246 h 2827931"/>
              <a:gd name="connsiteX0" fmla="*/ 1366197 w 2567486"/>
              <a:gd name="connsiteY0" fmla="*/ 0 h 2860628"/>
              <a:gd name="connsiteX1" fmla="*/ 2567486 w 2567486"/>
              <a:gd name="connsiteY1" fmla="*/ 32697 h 2860628"/>
              <a:gd name="connsiteX2" fmla="*/ 877153 w 2567486"/>
              <a:gd name="connsiteY2" fmla="*/ 2860628 h 2860628"/>
              <a:gd name="connsiteX3" fmla="*/ 0 w 2567486"/>
              <a:gd name="connsiteY3" fmla="*/ 2412668 h 2860628"/>
              <a:gd name="connsiteX4" fmla="*/ 1366197 w 2567486"/>
              <a:gd name="connsiteY4" fmla="*/ 0 h 28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486" h="2860628">
                <a:moveTo>
                  <a:pt x="1366197" y="0"/>
                </a:moveTo>
                <a:lnTo>
                  <a:pt x="2567486" y="32697"/>
                </a:lnTo>
                <a:lnTo>
                  <a:pt x="877153" y="2860628"/>
                </a:lnTo>
                <a:lnTo>
                  <a:pt x="0" y="2412668"/>
                </a:lnTo>
                <a:lnTo>
                  <a:pt x="13661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647C9-2806-D587-7A9E-435EDD168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444003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8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vihreä / caption,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614334" cy="2540838"/>
          </a:xfrm>
        </p:spPr>
        <p:txBody>
          <a:bodyPr wrap="square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Nostoteksti / </a:t>
            </a:r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913EC090-B878-341E-7DA8-812C0C856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79365" y="-40943"/>
            <a:ext cx="2567486" cy="2860628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  <a:gd name="connsiteX0" fmla="*/ 1352550 w 2171700"/>
              <a:gd name="connsiteY0" fmla="*/ 0 h 2819685"/>
              <a:gd name="connsiteX1" fmla="*/ 2171700 w 2171700"/>
              <a:gd name="connsiteY1" fmla="*/ 19050 h 2819685"/>
              <a:gd name="connsiteX2" fmla="*/ 877153 w 2171700"/>
              <a:gd name="connsiteY2" fmla="*/ 2819685 h 2819685"/>
              <a:gd name="connsiteX3" fmla="*/ 0 w 2171700"/>
              <a:gd name="connsiteY3" fmla="*/ 2371725 h 2819685"/>
              <a:gd name="connsiteX4" fmla="*/ 1352550 w 2171700"/>
              <a:gd name="connsiteY4" fmla="*/ 0 h 2819685"/>
              <a:gd name="connsiteX0" fmla="*/ 1352550 w 2431008"/>
              <a:gd name="connsiteY0" fmla="*/ 0 h 2819685"/>
              <a:gd name="connsiteX1" fmla="*/ 2431008 w 2431008"/>
              <a:gd name="connsiteY1" fmla="*/ 5402 h 2819685"/>
              <a:gd name="connsiteX2" fmla="*/ 877153 w 2431008"/>
              <a:gd name="connsiteY2" fmla="*/ 2819685 h 2819685"/>
              <a:gd name="connsiteX3" fmla="*/ 0 w 2431008"/>
              <a:gd name="connsiteY3" fmla="*/ 2371725 h 2819685"/>
              <a:gd name="connsiteX4" fmla="*/ 1352550 w 2431008"/>
              <a:gd name="connsiteY4" fmla="*/ 0 h 2819685"/>
              <a:gd name="connsiteX0" fmla="*/ 1352550 w 2553838"/>
              <a:gd name="connsiteY0" fmla="*/ 0 h 2819685"/>
              <a:gd name="connsiteX1" fmla="*/ 2553838 w 2553838"/>
              <a:gd name="connsiteY1" fmla="*/ 5402 h 2819685"/>
              <a:gd name="connsiteX2" fmla="*/ 877153 w 2553838"/>
              <a:gd name="connsiteY2" fmla="*/ 2819685 h 2819685"/>
              <a:gd name="connsiteX3" fmla="*/ 0 w 2553838"/>
              <a:gd name="connsiteY3" fmla="*/ 2371725 h 2819685"/>
              <a:gd name="connsiteX4" fmla="*/ 1352550 w 2553838"/>
              <a:gd name="connsiteY4" fmla="*/ 0 h 2819685"/>
              <a:gd name="connsiteX0" fmla="*/ 1352550 w 2567486"/>
              <a:gd name="connsiteY0" fmla="*/ 8246 h 2827931"/>
              <a:gd name="connsiteX1" fmla="*/ 2567486 w 2567486"/>
              <a:gd name="connsiteY1" fmla="*/ 0 h 2827931"/>
              <a:gd name="connsiteX2" fmla="*/ 877153 w 2567486"/>
              <a:gd name="connsiteY2" fmla="*/ 2827931 h 2827931"/>
              <a:gd name="connsiteX3" fmla="*/ 0 w 2567486"/>
              <a:gd name="connsiteY3" fmla="*/ 2379971 h 2827931"/>
              <a:gd name="connsiteX4" fmla="*/ 1352550 w 2567486"/>
              <a:gd name="connsiteY4" fmla="*/ 8246 h 2827931"/>
              <a:gd name="connsiteX0" fmla="*/ 1366197 w 2567486"/>
              <a:gd name="connsiteY0" fmla="*/ 0 h 2860628"/>
              <a:gd name="connsiteX1" fmla="*/ 2567486 w 2567486"/>
              <a:gd name="connsiteY1" fmla="*/ 32697 h 2860628"/>
              <a:gd name="connsiteX2" fmla="*/ 877153 w 2567486"/>
              <a:gd name="connsiteY2" fmla="*/ 2860628 h 2860628"/>
              <a:gd name="connsiteX3" fmla="*/ 0 w 2567486"/>
              <a:gd name="connsiteY3" fmla="*/ 2412668 h 2860628"/>
              <a:gd name="connsiteX4" fmla="*/ 1366197 w 2567486"/>
              <a:gd name="connsiteY4" fmla="*/ 0 h 28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486" h="2860628">
                <a:moveTo>
                  <a:pt x="1366197" y="0"/>
                </a:moveTo>
                <a:lnTo>
                  <a:pt x="2567486" y="32697"/>
                </a:lnTo>
                <a:lnTo>
                  <a:pt x="877153" y="2860628"/>
                </a:lnTo>
                <a:lnTo>
                  <a:pt x="0" y="2412668"/>
                </a:lnTo>
                <a:lnTo>
                  <a:pt x="13661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647C9-2806-D587-7A9E-435EDD168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444003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34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fuksia / caption, fuch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614334" cy="2540838"/>
          </a:xfrm>
        </p:spPr>
        <p:txBody>
          <a:bodyPr wrap="square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Nostoteksti / </a:t>
            </a:r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913EC090-B878-341E-7DA8-812C0C856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79365" y="-40943"/>
            <a:ext cx="2567486" cy="2860628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  <a:gd name="connsiteX0" fmla="*/ 1352550 w 2171700"/>
              <a:gd name="connsiteY0" fmla="*/ 0 h 2819685"/>
              <a:gd name="connsiteX1" fmla="*/ 2171700 w 2171700"/>
              <a:gd name="connsiteY1" fmla="*/ 19050 h 2819685"/>
              <a:gd name="connsiteX2" fmla="*/ 877153 w 2171700"/>
              <a:gd name="connsiteY2" fmla="*/ 2819685 h 2819685"/>
              <a:gd name="connsiteX3" fmla="*/ 0 w 2171700"/>
              <a:gd name="connsiteY3" fmla="*/ 2371725 h 2819685"/>
              <a:gd name="connsiteX4" fmla="*/ 1352550 w 2171700"/>
              <a:gd name="connsiteY4" fmla="*/ 0 h 2819685"/>
              <a:gd name="connsiteX0" fmla="*/ 1352550 w 2431008"/>
              <a:gd name="connsiteY0" fmla="*/ 0 h 2819685"/>
              <a:gd name="connsiteX1" fmla="*/ 2431008 w 2431008"/>
              <a:gd name="connsiteY1" fmla="*/ 5402 h 2819685"/>
              <a:gd name="connsiteX2" fmla="*/ 877153 w 2431008"/>
              <a:gd name="connsiteY2" fmla="*/ 2819685 h 2819685"/>
              <a:gd name="connsiteX3" fmla="*/ 0 w 2431008"/>
              <a:gd name="connsiteY3" fmla="*/ 2371725 h 2819685"/>
              <a:gd name="connsiteX4" fmla="*/ 1352550 w 2431008"/>
              <a:gd name="connsiteY4" fmla="*/ 0 h 2819685"/>
              <a:gd name="connsiteX0" fmla="*/ 1352550 w 2553838"/>
              <a:gd name="connsiteY0" fmla="*/ 0 h 2819685"/>
              <a:gd name="connsiteX1" fmla="*/ 2553838 w 2553838"/>
              <a:gd name="connsiteY1" fmla="*/ 5402 h 2819685"/>
              <a:gd name="connsiteX2" fmla="*/ 877153 w 2553838"/>
              <a:gd name="connsiteY2" fmla="*/ 2819685 h 2819685"/>
              <a:gd name="connsiteX3" fmla="*/ 0 w 2553838"/>
              <a:gd name="connsiteY3" fmla="*/ 2371725 h 2819685"/>
              <a:gd name="connsiteX4" fmla="*/ 1352550 w 2553838"/>
              <a:gd name="connsiteY4" fmla="*/ 0 h 2819685"/>
              <a:gd name="connsiteX0" fmla="*/ 1352550 w 2567486"/>
              <a:gd name="connsiteY0" fmla="*/ 8246 h 2827931"/>
              <a:gd name="connsiteX1" fmla="*/ 2567486 w 2567486"/>
              <a:gd name="connsiteY1" fmla="*/ 0 h 2827931"/>
              <a:gd name="connsiteX2" fmla="*/ 877153 w 2567486"/>
              <a:gd name="connsiteY2" fmla="*/ 2827931 h 2827931"/>
              <a:gd name="connsiteX3" fmla="*/ 0 w 2567486"/>
              <a:gd name="connsiteY3" fmla="*/ 2379971 h 2827931"/>
              <a:gd name="connsiteX4" fmla="*/ 1352550 w 2567486"/>
              <a:gd name="connsiteY4" fmla="*/ 8246 h 2827931"/>
              <a:gd name="connsiteX0" fmla="*/ 1366197 w 2567486"/>
              <a:gd name="connsiteY0" fmla="*/ 0 h 2860628"/>
              <a:gd name="connsiteX1" fmla="*/ 2567486 w 2567486"/>
              <a:gd name="connsiteY1" fmla="*/ 32697 h 2860628"/>
              <a:gd name="connsiteX2" fmla="*/ 877153 w 2567486"/>
              <a:gd name="connsiteY2" fmla="*/ 2860628 h 2860628"/>
              <a:gd name="connsiteX3" fmla="*/ 0 w 2567486"/>
              <a:gd name="connsiteY3" fmla="*/ 2412668 h 2860628"/>
              <a:gd name="connsiteX4" fmla="*/ 1366197 w 2567486"/>
              <a:gd name="connsiteY4" fmla="*/ 0 h 28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486" h="2860628">
                <a:moveTo>
                  <a:pt x="1366197" y="0"/>
                </a:moveTo>
                <a:lnTo>
                  <a:pt x="2567486" y="32697"/>
                </a:lnTo>
                <a:lnTo>
                  <a:pt x="877153" y="2860628"/>
                </a:lnTo>
                <a:lnTo>
                  <a:pt x="0" y="2412668"/>
                </a:lnTo>
                <a:lnTo>
                  <a:pt x="13661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647C9-2806-D587-7A9E-435EDD168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49" y="444003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cov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BEABE-6423-CA43-6C30-9A509152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6886" y="1898101"/>
            <a:ext cx="3690851" cy="3684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A186F-11D7-848A-AB0A-AAC3A298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31" y="551127"/>
            <a:ext cx="2375109" cy="662251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6ABB212-3BCC-4F5D-9188-D8E3BA646E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431" y="2710973"/>
            <a:ext cx="5508427" cy="791145"/>
          </a:xfrm>
        </p:spPr>
        <p:txBody>
          <a:bodyPr/>
          <a:lstStyle>
            <a:lvl1pPr marL="0" indent="0" algn="l">
              <a:buNone/>
              <a:defRPr sz="5400" b="1"/>
            </a:lvl1pPr>
          </a:lstStyle>
          <a:p>
            <a:pPr lvl="0"/>
            <a:r>
              <a:rPr lang="fi-FI" dirty="0"/>
              <a:t>Otsikko (2 riviä) </a:t>
            </a:r>
            <a:r>
              <a:rPr lang="fi-FI" dirty="0" err="1"/>
              <a:t>Headline</a:t>
            </a:r>
            <a:r>
              <a:rPr lang="fi-FI" dirty="0"/>
              <a:t> (2 </a:t>
            </a:r>
            <a:r>
              <a:rPr lang="fi-FI" dirty="0" err="1"/>
              <a:t>rows</a:t>
            </a:r>
            <a:r>
              <a:rPr lang="fi-FI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87D1BB-875E-D161-369F-E2036F95F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431" y="4443911"/>
            <a:ext cx="5508427" cy="407988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/ Insert sub headline</a:t>
            </a:r>
          </a:p>
        </p:txBody>
      </p:sp>
    </p:spTree>
    <p:extLst>
      <p:ext uri="{BB962C8B-B14F-4D97-AF65-F5344CB8AC3E}">
        <p14:creationId xmlns:p14="http://schemas.microsoft.com/office/powerpoint/2010/main" val="249360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, valkoinen / caption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A8F38E-125C-DDF9-A2D0-C88A368C2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9" y="444003"/>
            <a:ext cx="2194056" cy="6117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477997" y="3095687"/>
            <a:ext cx="6614334" cy="2540838"/>
          </a:xfrm>
        </p:spPr>
        <p:txBody>
          <a:bodyPr wrap="square"/>
          <a:lstStyle>
            <a:lvl1pPr algn="l"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Nostoteksti / </a:t>
            </a:r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913EC090-B878-341E-7DA8-812C0C856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79365" y="-40943"/>
            <a:ext cx="2567486" cy="2860628"/>
          </a:xfrm>
          <a:custGeom>
            <a:avLst/>
            <a:gdLst>
              <a:gd name="connsiteX0" fmla="*/ 1352550 w 2171700"/>
              <a:gd name="connsiteY0" fmla="*/ 0 h 2724150"/>
              <a:gd name="connsiteX1" fmla="*/ 2171700 w 2171700"/>
              <a:gd name="connsiteY1" fmla="*/ 19050 h 2724150"/>
              <a:gd name="connsiteX2" fmla="*/ 590550 w 2171700"/>
              <a:gd name="connsiteY2" fmla="*/ 2724150 h 2724150"/>
              <a:gd name="connsiteX3" fmla="*/ 0 w 2171700"/>
              <a:gd name="connsiteY3" fmla="*/ 2371725 h 2724150"/>
              <a:gd name="connsiteX4" fmla="*/ 1352550 w 2171700"/>
              <a:gd name="connsiteY4" fmla="*/ 0 h 2724150"/>
              <a:gd name="connsiteX0" fmla="*/ 1352550 w 2171700"/>
              <a:gd name="connsiteY0" fmla="*/ 0 h 2819685"/>
              <a:gd name="connsiteX1" fmla="*/ 2171700 w 2171700"/>
              <a:gd name="connsiteY1" fmla="*/ 19050 h 2819685"/>
              <a:gd name="connsiteX2" fmla="*/ 877153 w 2171700"/>
              <a:gd name="connsiteY2" fmla="*/ 2819685 h 2819685"/>
              <a:gd name="connsiteX3" fmla="*/ 0 w 2171700"/>
              <a:gd name="connsiteY3" fmla="*/ 2371725 h 2819685"/>
              <a:gd name="connsiteX4" fmla="*/ 1352550 w 2171700"/>
              <a:gd name="connsiteY4" fmla="*/ 0 h 2819685"/>
              <a:gd name="connsiteX0" fmla="*/ 1352550 w 2431008"/>
              <a:gd name="connsiteY0" fmla="*/ 0 h 2819685"/>
              <a:gd name="connsiteX1" fmla="*/ 2431008 w 2431008"/>
              <a:gd name="connsiteY1" fmla="*/ 5402 h 2819685"/>
              <a:gd name="connsiteX2" fmla="*/ 877153 w 2431008"/>
              <a:gd name="connsiteY2" fmla="*/ 2819685 h 2819685"/>
              <a:gd name="connsiteX3" fmla="*/ 0 w 2431008"/>
              <a:gd name="connsiteY3" fmla="*/ 2371725 h 2819685"/>
              <a:gd name="connsiteX4" fmla="*/ 1352550 w 2431008"/>
              <a:gd name="connsiteY4" fmla="*/ 0 h 2819685"/>
              <a:gd name="connsiteX0" fmla="*/ 1352550 w 2553838"/>
              <a:gd name="connsiteY0" fmla="*/ 0 h 2819685"/>
              <a:gd name="connsiteX1" fmla="*/ 2553838 w 2553838"/>
              <a:gd name="connsiteY1" fmla="*/ 5402 h 2819685"/>
              <a:gd name="connsiteX2" fmla="*/ 877153 w 2553838"/>
              <a:gd name="connsiteY2" fmla="*/ 2819685 h 2819685"/>
              <a:gd name="connsiteX3" fmla="*/ 0 w 2553838"/>
              <a:gd name="connsiteY3" fmla="*/ 2371725 h 2819685"/>
              <a:gd name="connsiteX4" fmla="*/ 1352550 w 2553838"/>
              <a:gd name="connsiteY4" fmla="*/ 0 h 2819685"/>
              <a:gd name="connsiteX0" fmla="*/ 1352550 w 2567486"/>
              <a:gd name="connsiteY0" fmla="*/ 8246 h 2827931"/>
              <a:gd name="connsiteX1" fmla="*/ 2567486 w 2567486"/>
              <a:gd name="connsiteY1" fmla="*/ 0 h 2827931"/>
              <a:gd name="connsiteX2" fmla="*/ 877153 w 2567486"/>
              <a:gd name="connsiteY2" fmla="*/ 2827931 h 2827931"/>
              <a:gd name="connsiteX3" fmla="*/ 0 w 2567486"/>
              <a:gd name="connsiteY3" fmla="*/ 2379971 h 2827931"/>
              <a:gd name="connsiteX4" fmla="*/ 1352550 w 2567486"/>
              <a:gd name="connsiteY4" fmla="*/ 8246 h 2827931"/>
              <a:gd name="connsiteX0" fmla="*/ 1366197 w 2567486"/>
              <a:gd name="connsiteY0" fmla="*/ 0 h 2860628"/>
              <a:gd name="connsiteX1" fmla="*/ 2567486 w 2567486"/>
              <a:gd name="connsiteY1" fmla="*/ 32697 h 2860628"/>
              <a:gd name="connsiteX2" fmla="*/ 877153 w 2567486"/>
              <a:gd name="connsiteY2" fmla="*/ 2860628 h 2860628"/>
              <a:gd name="connsiteX3" fmla="*/ 0 w 2567486"/>
              <a:gd name="connsiteY3" fmla="*/ 2412668 h 2860628"/>
              <a:gd name="connsiteX4" fmla="*/ 1366197 w 2567486"/>
              <a:gd name="connsiteY4" fmla="*/ 0 h 28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486" h="2860628">
                <a:moveTo>
                  <a:pt x="1366197" y="0"/>
                </a:moveTo>
                <a:lnTo>
                  <a:pt x="2567486" y="32697"/>
                </a:lnTo>
                <a:lnTo>
                  <a:pt x="877153" y="2860628"/>
                </a:lnTo>
                <a:lnTo>
                  <a:pt x="0" y="2412668"/>
                </a:lnTo>
                <a:lnTo>
                  <a:pt x="13661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4921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dian kuva / 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905124-EE79-41E1-9867-CCFE5222D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                                                Lisää kuva | </a:t>
            </a: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696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pohja /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40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/ three pi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22950" y="0"/>
            <a:ext cx="36690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2808000" cy="6858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1"/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56128" y="0"/>
            <a:ext cx="2808000" cy="6858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1"/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7539" y="0"/>
            <a:ext cx="2772000" cy="6858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1"/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8978900" y="2164134"/>
            <a:ext cx="2908299" cy="144584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2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Nostoteksti / </a:t>
            </a:r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978899" y="3800475"/>
            <a:ext cx="2908299" cy="11477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bg2"/>
                </a:solidFill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fi-FI" dirty="0"/>
              <a:t>Lisää 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1BDB84-4D23-1052-E724-8B2677D84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390" y="296970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70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/ three pi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032000" cy="50292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3015" y="0"/>
            <a:ext cx="4032000" cy="50292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2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80679" y="0"/>
            <a:ext cx="4032000" cy="50292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029200"/>
            <a:ext cx="12195014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11350" y="5608882"/>
            <a:ext cx="5265575" cy="838200"/>
          </a:xfr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/ </a:t>
            </a:r>
            <a:r>
              <a:rPr lang="fi-FI" dirty="0" err="1"/>
              <a:t>Headline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29717-B729-53B4-08DC-368BFD36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869" y="5841280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98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/ proces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2421" y="463766"/>
            <a:ext cx="8606866" cy="625260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headline</a:t>
            </a:r>
            <a:r>
              <a:rPr lang="fi-FI" dirty="0"/>
              <a:t> </a:t>
            </a:r>
          </a:p>
        </p:txBody>
      </p:sp>
      <p:sp>
        <p:nvSpPr>
          <p:cNvPr id="24" name="Oval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81747" y="138962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sp>
        <p:nvSpPr>
          <p:cNvPr id="21" name="Ova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9097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sp>
        <p:nvSpPr>
          <p:cNvPr id="9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36357" y="1371947"/>
            <a:ext cx="1053405" cy="1053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930187"/>
            <a:ext cx="12192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87B9F74-60B4-BA82-CFC6-332A09E1ABD7}"/>
              </a:ext>
            </a:extLst>
          </p:cNvPr>
          <p:cNvSpPr txBox="1"/>
          <p:nvPr userDrawn="1"/>
        </p:nvSpPr>
        <p:spPr>
          <a:xfrm>
            <a:off x="1808564" y="1409177"/>
            <a:ext cx="782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85813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Otsikko /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5813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A95F2-F2BB-F8C8-256B-01913907E4C3}"/>
              </a:ext>
            </a:extLst>
          </p:cNvPr>
          <p:cNvSpPr txBox="1"/>
          <p:nvPr userDrawn="1"/>
        </p:nvSpPr>
        <p:spPr>
          <a:xfrm>
            <a:off x="5692887" y="1396821"/>
            <a:ext cx="782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601378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Otsikko /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4601378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9F0F9-7C40-E70E-1E9E-2677DE26DD6F}"/>
              </a:ext>
            </a:extLst>
          </p:cNvPr>
          <p:cNvSpPr txBox="1"/>
          <p:nvPr userDrawn="1"/>
        </p:nvSpPr>
        <p:spPr>
          <a:xfrm>
            <a:off x="9570147" y="1414341"/>
            <a:ext cx="782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8484856" y="2559434"/>
            <a:ext cx="2917825" cy="415745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Otsikko /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8484856" y="3120870"/>
            <a:ext cx="2917825" cy="33119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931BC4-FD93-CD9B-87F8-7B87505F4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61" y="343577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35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/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3209" y="451440"/>
            <a:ext cx="8737941" cy="728662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headline</a:t>
            </a:r>
            <a:r>
              <a:rPr lang="fi-FI" dirty="0"/>
              <a:t> </a:t>
            </a:r>
          </a:p>
        </p:txBody>
      </p: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74252" y="1392140"/>
            <a:ext cx="652622" cy="652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sp>
        <p:nvSpPr>
          <p:cNvPr id="51" name="Oval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09558" y="1380656"/>
            <a:ext cx="652622" cy="652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sp>
        <p:nvSpPr>
          <p:cNvPr id="41" name="Oval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22106" y="1399975"/>
            <a:ext cx="652622" cy="652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sp>
        <p:nvSpPr>
          <p:cNvPr id="53" name="Oval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81533" y="1405857"/>
            <a:ext cx="652622" cy="652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48500"/>
            <a:ext cx="1219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B4E452-D21D-38B2-38C4-DFB2A184AAB5}"/>
              </a:ext>
            </a:extLst>
          </p:cNvPr>
          <p:cNvSpPr txBox="1"/>
          <p:nvPr userDrawn="1"/>
        </p:nvSpPr>
        <p:spPr>
          <a:xfrm>
            <a:off x="1462568" y="1347392"/>
            <a:ext cx="5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2680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Otsikko/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26802" y="2591562"/>
            <a:ext cx="2349089" cy="291276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BCACA-86B8-6B75-A2C3-F3BC406FCB49}"/>
              </a:ext>
            </a:extLst>
          </p:cNvPr>
          <p:cNvSpPr txBox="1"/>
          <p:nvPr userDrawn="1"/>
        </p:nvSpPr>
        <p:spPr>
          <a:xfrm>
            <a:off x="4396311" y="1347392"/>
            <a:ext cx="5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347387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Otsikko/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7387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CAEFB-4B5A-43A0-F7EF-64091A578A64}"/>
              </a:ext>
            </a:extLst>
          </p:cNvPr>
          <p:cNvSpPr txBox="1"/>
          <p:nvPr userDrawn="1"/>
        </p:nvSpPr>
        <p:spPr>
          <a:xfrm>
            <a:off x="7211339" y="1372509"/>
            <a:ext cx="5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32094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Otsikko/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32094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C72F0-B89A-C03F-987A-6A93FC9A74C4}"/>
              </a:ext>
            </a:extLst>
          </p:cNvPr>
          <p:cNvSpPr txBox="1"/>
          <p:nvPr userDrawn="1"/>
        </p:nvSpPr>
        <p:spPr>
          <a:xfrm>
            <a:off x="10055750" y="1375261"/>
            <a:ext cx="5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9168014" y="2160828"/>
            <a:ext cx="2349088" cy="415745"/>
          </a:xfrm>
        </p:spPr>
        <p:txBody>
          <a:bodyPr/>
          <a:lstStyle>
            <a:lvl1pPr marL="0" indent="0" algn="l">
              <a:buNone/>
              <a:defRPr sz="2400" b="1" baseline="0"/>
            </a:lvl1pPr>
          </a:lstStyle>
          <a:p>
            <a:pPr lvl="0"/>
            <a:r>
              <a:rPr lang="fi-FI" dirty="0"/>
              <a:t>Otsikko/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9168012" y="2591562"/>
            <a:ext cx="2349089" cy="291276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C9766-5C0E-B4D1-B756-61A951496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61" y="343577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83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/ proc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5990" y="525551"/>
            <a:ext cx="8347375" cy="797986"/>
          </a:xfrm>
        </p:spPr>
        <p:txBody>
          <a:bodyPr/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fi-FI" dirty="0"/>
              <a:t>Lisää otsikko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headline</a:t>
            </a:r>
            <a:r>
              <a:rPr lang="fi-FI" dirty="0"/>
              <a:t>  </a:t>
            </a:r>
          </a:p>
        </p:txBody>
      </p: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5293" y="1842639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sp>
        <p:nvSpPr>
          <p:cNvPr id="55" name="Oval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05795" y="1790432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sp>
        <p:nvSpPr>
          <p:cNvPr id="60" name="Oval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26352" y="1785755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sp>
        <p:nvSpPr>
          <p:cNvPr id="65" name="Oval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4364" y="1786087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sp>
        <p:nvSpPr>
          <p:cNvPr id="70" name="Oval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6891" y="1791616"/>
            <a:ext cx="933216" cy="9332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b="1"/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2211527"/>
            <a:ext cx="12192000" cy="357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DB6FE38-66DA-AC13-0B06-2588069F1A8D}"/>
              </a:ext>
            </a:extLst>
          </p:cNvPr>
          <p:cNvSpPr txBox="1"/>
          <p:nvPr userDrawn="1"/>
        </p:nvSpPr>
        <p:spPr>
          <a:xfrm>
            <a:off x="1182402" y="1894655"/>
            <a:ext cx="5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01866" y="3050614"/>
            <a:ext cx="1554478" cy="858452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Otsikko /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01865" y="4062400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4009C-5D56-B69F-83DC-339A0EF7C140}"/>
              </a:ext>
            </a:extLst>
          </p:cNvPr>
          <p:cNvSpPr txBox="1"/>
          <p:nvPr userDrawn="1"/>
        </p:nvSpPr>
        <p:spPr>
          <a:xfrm>
            <a:off x="3540495" y="1894655"/>
            <a:ext cx="5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A96FD0B1-9E3A-0C5D-4089-28D790F66C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32460" y="3050614"/>
            <a:ext cx="1554478" cy="858452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Otsikko /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E9F2685E-8CFF-CBBA-9CC1-3E84EA4E7B5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32459" y="4062400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B69BF-CE5E-11E4-A8B9-4CF700B67789}"/>
              </a:ext>
            </a:extLst>
          </p:cNvPr>
          <p:cNvSpPr txBox="1"/>
          <p:nvPr userDrawn="1"/>
        </p:nvSpPr>
        <p:spPr>
          <a:xfrm>
            <a:off x="5843270" y="1905876"/>
            <a:ext cx="5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54DC22AD-7AB1-DE46-8EF8-66AFDF38154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63054" y="3050614"/>
            <a:ext cx="1554478" cy="858452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Otsikko /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DFA4ED7D-6D17-6496-2DE1-E4DFBF7C893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63053" y="4062400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F3D1A0-6006-A23D-ACF4-98A2161EAC40}"/>
              </a:ext>
            </a:extLst>
          </p:cNvPr>
          <p:cNvSpPr txBox="1"/>
          <p:nvPr userDrawn="1"/>
        </p:nvSpPr>
        <p:spPr>
          <a:xfrm>
            <a:off x="8183871" y="1900053"/>
            <a:ext cx="5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894F9103-2AE9-B142-1E58-BEDB64DC7E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93648" y="3050614"/>
            <a:ext cx="1554478" cy="858452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Otsikko /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7972763-085A-C8E4-1A1C-E30F1060CB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93647" y="4062400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F80C75-C3FD-A146-A1E2-839643FB4305}"/>
              </a:ext>
            </a:extLst>
          </p:cNvPr>
          <p:cNvSpPr txBox="1"/>
          <p:nvPr userDrawn="1"/>
        </p:nvSpPr>
        <p:spPr>
          <a:xfrm>
            <a:off x="10521772" y="1894655"/>
            <a:ext cx="5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B6B7F7E-CE78-7E81-DB3C-098F250FA9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24242" y="3050614"/>
            <a:ext cx="1554478" cy="858452"/>
          </a:xfr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/>
              <a:t>Otsikko /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F6FF3FC3-FE2F-06B1-D933-FC72119E46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24241" y="4062400"/>
            <a:ext cx="1554479" cy="219533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C5ED1E-F123-053B-5F6B-7137CC29C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61" y="343577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6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38" y="586738"/>
            <a:ext cx="5566360" cy="556636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21080" y="1097280"/>
            <a:ext cx="4693920" cy="4689371"/>
          </a:xfrm>
        </p:spPr>
        <p:txBody>
          <a:bodyPr/>
          <a:lstStyle>
            <a:lvl1pPr marL="0" indent="0">
              <a:buNone/>
              <a:defRPr sz="7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189D3-1177-C657-658E-82CD8EE73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62" y="280854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3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6320" y="1097280"/>
            <a:ext cx="4678680" cy="4648427"/>
          </a:xfrm>
        </p:spPr>
        <p:txBody>
          <a:bodyPr/>
          <a:lstStyle>
            <a:lvl1pPr marL="0" indent="0">
              <a:buNone/>
              <a:defRPr sz="7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68" y="586738"/>
            <a:ext cx="5583538" cy="5590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A21D89-CD5B-9E3D-3BF3-D3F3B03F3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62" y="280854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cov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0AD6832-C4AE-4569-C0C5-5E4741C16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496315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2555" y="2710310"/>
            <a:ext cx="5393818" cy="2554876"/>
          </a:xfrm>
        </p:spPr>
        <p:txBody>
          <a:bodyPr/>
          <a:lstStyle>
            <a:lvl1pPr marL="0" indent="0" algn="l">
              <a:buNone/>
              <a:defRPr sz="5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(3 riviä)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headline</a:t>
            </a:r>
            <a:r>
              <a:rPr lang="fi-FI" dirty="0"/>
              <a:t> (3 </a:t>
            </a:r>
            <a:r>
              <a:rPr lang="fi-FI" dirty="0" err="1"/>
              <a:t>rows</a:t>
            </a:r>
            <a:r>
              <a:rPr lang="fi-FI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2556" y="5388018"/>
            <a:ext cx="4813444" cy="435096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/ Insert sub headline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5EEFC-F1A4-1E6A-4CD4-4EBE2D2B9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550" y="605719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26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09" y="586738"/>
            <a:ext cx="5665497" cy="5665497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36320" y="1097280"/>
            <a:ext cx="4678680" cy="4580189"/>
          </a:xfrm>
        </p:spPr>
        <p:txBody>
          <a:bodyPr/>
          <a:lstStyle>
            <a:lvl1pPr marL="0" indent="0">
              <a:buNone/>
              <a:defRPr sz="7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E42A4-B3E8-290E-0D22-3136A79B9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62" y="280854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217" y="2126415"/>
            <a:ext cx="7083566" cy="19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2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D140BAC-13CF-0A39-D129-03D353109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80" y="1447653"/>
            <a:ext cx="708966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6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78D4EF-7FA8-4DE2-8103-F0426819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217" y="2126415"/>
            <a:ext cx="7083566" cy="19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01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E6261F1-6CFC-57B3-83B6-97650666A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80" y="1447653"/>
            <a:ext cx="708966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0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5EEC1-D4E4-53D2-A213-6C64E8F762E1}"/>
              </a:ext>
            </a:extLst>
          </p:cNvPr>
          <p:cNvSpPr txBox="1"/>
          <p:nvPr userDrawn="1"/>
        </p:nvSpPr>
        <p:spPr>
          <a:xfrm>
            <a:off x="1566526" y="2245618"/>
            <a:ext cx="51667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dirty="0">
                <a:solidFill>
                  <a:schemeClr val="tx2"/>
                </a:solidFill>
                <a:latin typeface="+mj-lt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085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5EEC1-D4E4-53D2-A213-6C64E8F762E1}"/>
              </a:ext>
            </a:extLst>
          </p:cNvPr>
          <p:cNvSpPr txBox="1"/>
          <p:nvPr userDrawn="1"/>
        </p:nvSpPr>
        <p:spPr>
          <a:xfrm>
            <a:off x="1476652" y="1776258"/>
            <a:ext cx="5166783" cy="396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dirty="0">
                <a:solidFill>
                  <a:schemeClr val="tx2"/>
                </a:solidFill>
                <a:latin typeface="+mj-lt"/>
              </a:rPr>
              <a:t>Thank you!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8249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8702A-14D5-E185-091A-B0A9F49EF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4F5BB-3BA4-064C-02D4-03E27DCB6CDC}"/>
              </a:ext>
            </a:extLst>
          </p:cNvPr>
          <p:cNvSpPr txBox="1"/>
          <p:nvPr userDrawn="1"/>
        </p:nvSpPr>
        <p:spPr>
          <a:xfrm>
            <a:off x="1566526" y="2245618"/>
            <a:ext cx="51667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>
                <a:solidFill>
                  <a:schemeClr val="tx2"/>
                </a:solidFill>
                <a:latin typeface="+mj-lt"/>
              </a:rPr>
              <a:t>Kiitos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96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8702A-14D5-E185-091A-B0A9F49EF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4F5BB-3BA4-064C-02D4-03E27DCB6CDC}"/>
              </a:ext>
            </a:extLst>
          </p:cNvPr>
          <p:cNvSpPr txBox="1"/>
          <p:nvPr userDrawn="1"/>
        </p:nvSpPr>
        <p:spPr>
          <a:xfrm>
            <a:off x="1557900" y="1776258"/>
            <a:ext cx="5166783" cy="396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b="1" dirty="0">
                <a:solidFill>
                  <a:schemeClr val="tx2"/>
                </a:solidFill>
                <a:latin typeface="+mj-lt"/>
              </a:rPr>
              <a:t>Thank you!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548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yntikortti / contact inf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12FC-D748-4018-82CA-0227CEAD3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1279" y="2070890"/>
            <a:ext cx="2120900" cy="271621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Syötä käyntikorttikuva tähän.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364" y="2716814"/>
            <a:ext cx="3311525" cy="171291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Ota </a:t>
            </a:r>
            <a:r>
              <a:rPr lang="en-US" dirty="0" err="1"/>
              <a:t>yhteyttä</a:t>
            </a:r>
            <a:r>
              <a:rPr lang="en-US" dirty="0"/>
              <a:t>! / Contact us!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Nimi / Name</a:t>
            </a:r>
            <a:br>
              <a:rPr lang="en-US" dirty="0"/>
            </a:br>
            <a:r>
              <a:rPr lang="en-US" dirty="0" err="1"/>
              <a:t>Sähköposti</a:t>
            </a:r>
            <a:r>
              <a:rPr lang="en-US" dirty="0"/>
              <a:t> / Email</a:t>
            </a:r>
            <a:br>
              <a:rPr lang="en-US" dirty="0"/>
            </a:br>
            <a:r>
              <a:rPr lang="en-US" dirty="0" err="1"/>
              <a:t>Puhelinnumero</a:t>
            </a:r>
            <a:r>
              <a:rPr lang="en-US" dirty="0"/>
              <a:t> / Phone</a:t>
            </a:r>
          </a:p>
        </p:txBody>
      </p:sp>
    </p:spTree>
    <p:extLst>
      <p:ext uri="{BB962C8B-B14F-4D97-AF65-F5344CB8AC3E}">
        <p14:creationId xmlns:p14="http://schemas.microsoft.com/office/powerpoint/2010/main" val="1358844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/ 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A99A0C9E-13AB-EE2A-863D-E3B2268BEA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826" y="2485891"/>
            <a:ext cx="10619795" cy="1021193"/>
          </a:xfrm>
        </p:spPr>
        <p:txBody>
          <a:bodyPr wrap="square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headline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2A7CA-5C15-CCFD-624A-5056427E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61" y="343577"/>
            <a:ext cx="2194056" cy="61176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C3D27F69-013C-29D1-9F96-FCCD3C0D4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5886" y="-10886"/>
            <a:ext cx="1959428" cy="2242457"/>
          </a:xfrm>
          <a:custGeom>
            <a:avLst/>
            <a:gdLst>
              <a:gd name="connsiteX0" fmla="*/ 0 w 1959428"/>
              <a:gd name="connsiteY0" fmla="*/ 0 h 2242457"/>
              <a:gd name="connsiteX1" fmla="*/ 947057 w 1959428"/>
              <a:gd name="connsiteY1" fmla="*/ 0 h 2242457"/>
              <a:gd name="connsiteX2" fmla="*/ 1959428 w 1959428"/>
              <a:gd name="connsiteY2" fmla="*/ 1839686 h 2242457"/>
              <a:gd name="connsiteX3" fmla="*/ 1251857 w 1959428"/>
              <a:gd name="connsiteY3" fmla="*/ 2242457 h 2242457"/>
              <a:gd name="connsiteX4" fmla="*/ 0 w 1959428"/>
              <a:gd name="connsiteY4" fmla="*/ 0 h 2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28" h="2242457">
                <a:moveTo>
                  <a:pt x="0" y="0"/>
                </a:moveTo>
                <a:lnTo>
                  <a:pt x="947057" y="0"/>
                </a:lnTo>
                <a:lnTo>
                  <a:pt x="1959428" y="1839686"/>
                </a:lnTo>
                <a:lnTo>
                  <a:pt x="1251857" y="224245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BFF008-663A-2B08-D23A-EE1FFFEED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246" y="3666824"/>
            <a:ext cx="10620375" cy="274161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Lisää 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0402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yntikortti / contact inf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DA0C-E326-4529-BADF-6C683AA2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977" y="1776258"/>
            <a:ext cx="3311371" cy="330547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12FC-D748-4018-82CA-0227CEAD3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1279" y="2070890"/>
            <a:ext cx="2120900" cy="271621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Syötä käyntikorttikuva tähän.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B2B8B7-4161-43D8-94FB-F739C4BEF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364" y="2716814"/>
            <a:ext cx="3311525" cy="171291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Ota </a:t>
            </a:r>
            <a:r>
              <a:rPr lang="en-US" dirty="0" err="1"/>
              <a:t>yhteyttä</a:t>
            </a:r>
            <a:r>
              <a:rPr lang="en-US" dirty="0"/>
              <a:t>! / Contact us!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Nimi / Name</a:t>
            </a:r>
            <a:br>
              <a:rPr lang="en-US" dirty="0"/>
            </a:br>
            <a:r>
              <a:rPr lang="en-US" dirty="0" err="1"/>
              <a:t>Sähköposti</a:t>
            </a:r>
            <a:r>
              <a:rPr lang="en-US" dirty="0"/>
              <a:t> / Email</a:t>
            </a:r>
            <a:br>
              <a:rPr lang="en-US" dirty="0"/>
            </a:br>
            <a:r>
              <a:rPr lang="en-US" dirty="0" err="1"/>
              <a:t>Puhelinnumero</a:t>
            </a:r>
            <a:r>
              <a:rPr lang="en-US" dirty="0"/>
              <a:t> / Phone</a:t>
            </a:r>
          </a:p>
        </p:txBody>
      </p:sp>
    </p:spTree>
    <p:extLst>
      <p:ext uri="{BB962C8B-B14F-4D97-AF65-F5344CB8AC3E}">
        <p14:creationId xmlns:p14="http://schemas.microsoft.com/office/powerpoint/2010/main" val="302822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/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C9F444C-E0DD-8A17-77E4-D97F08DB6D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4538" y="610348"/>
            <a:ext cx="8548966" cy="1151834"/>
          </a:xfrm>
        </p:spPr>
        <p:txBody>
          <a:bodyPr wrap="square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headline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74A8F-8183-B827-EB04-0CC257A08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61" y="343577"/>
            <a:ext cx="2194056" cy="6117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9B520-EC4B-4A54-9E51-C5DDE0AF9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4538" y="1899561"/>
            <a:ext cx="10620375" cy="423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1302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 / branc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1059CC-82EA-9154-C9A0-99F4D4B82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063"/>
            <a:ext cx="4940490" cy="418189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5C27E6-0961-5DE1-44E4-6B1477A84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455" y="881586"/>
            <a:ext cx="2626381" cy="1281464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nosto-tekstiä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C2A049D9-46DF-F8DB-D543-CC0C2DAF76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40489" y="2391283"/>
            <a:ext cx="6414447" cy="3589387"/>
          </a:xfrm>
        </p:spPr>
        <p:txBody>
          <a:bodyPr/>
          <a:lstStyle>
            <a:lvl1pPr marL="0" indent="0">
              <a:buFont typeface="Arial"/>
              <a:buNone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Lisää 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36BD0D-918C-7A17-DC55-BE0018B19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8172" y="1370958"/>
            <a:ext cx="6426764" cy="792091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/ </a:t>
            </a:r>
            <a:r>
              <a:rPr lang="fi-FI" dirty="0" err="1"/>
              <a:t>Headline</a:t>
            </a:r>
            <a:r>
              <a:rPr lang="fi-FI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339785-E356-DD62-F7D9-93B4E1580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61" y="343577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1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aradia / bran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arrow&#10;&#10;Description automatically generated">
            <a:extLst>
              <a:ext uri="{FF2B5EF4-FFF2-40B4-BE49-F238E27FC236}">
                <a16:creationId xmlns:a16="http://schemas.microsoft.com/office/drawing/2014/main" id="{4C624720-CAC7-2540-69C9-FE2F2FC46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8476" y="-61779"/>
            <a:ext cx="5681893" cy="4181894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D4E24B-1C5A-59D2-7C98-012AAED2AE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455" y="881586"/>
            <a:ext cx="2626381" cy="1281464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nosto-tekstiä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8DCAC713-49D0-6F60-A4D7-910FABD35B7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40489" y="2391283"/>
            <a:ext cx="6414447" cy="3589387"/>
          </a:xfrm>
        </p:spPr>
        <p:txBody>
          <a:bodyPr/>
          <a:lstStyle>
            <a:lvl1pPr marL="0" indent="0">
              <a:buFont typeface="Arial"/>
              <a:buNone/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Lisää 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9EB89D5-F0BA-8E0A-012D-B900059E7D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8172" y="1370958"/>
            <a:ext cx="6426764" cy="792091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otsikko / </a:t>
            </a:r>
            <a:r>
              <a:rPr lang="fi-FI" dirty="0" err="1"/>
              <a:t>Headline</a:t>
            </a:r>
            <a:r>
              <a:rPr lang="fi-FI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88307C-A07D-541D-A381-04AABEFCB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61" y="343577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89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ksti + teksti /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89CEE4-89BF-D8A7-77EE-2B6921DB1FF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621418-D8B3-804F-E16C-D19CC7EC76B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60700" y="740439"/>
            <a:ext cx="4856087" cy="781286"/>
          </a:xfrm>
        </p:spPr>
        <p:txBody>
          <a:bodyPr wrap="square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/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1085" y="1856097"/>
            <a:ext cx="4856162" cy="348018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9345" y="726083"/>
            <a:ext cx="4856087" cy="79564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Otsikko</a:t>
            </a:r>
            <a:r>
              <a:rPr lang="en-US" dirty="0"/>
              <a:t> / Headline</a:t>
            </a:r>
            <a:endParaRPr lang="fi-FI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29270" y="1856097"/>
            <a:ext cx="4856162" cy="3480179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E14AA-0DFF-EB42-862B-33957CD6B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869" y="5841280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7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, 3 tekstilaatikkoa / basic slide,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341172-222A-1B42-11E0-3A9246DF8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12" y="5881136"/>
            <a:ext cx="2194056" cy="6117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0828" y="603959"/>
            <a:ext cx="4856087" cy="1497796"/>
          </a:xfrm>
        </p:spPr>
        <p:txBody>
          <a:bodyPr wrap="square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Lisää otsikko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0752" y="2267211"/>
            <a:ext cx="4856087" cy="3469709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nostoteksti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D91177-A489-42A6-9C41-1855994AD8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9731" y="603957"/>
            <a:ext cx="5171441" cy="5132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/ Insert text</a:t>
            </a:r>
          </a:p>
        </p:txBody>
      </p:sp>
    </p:spTree>
    <p:extLst>
      <p:ext uri="{BB962C8B-B14F-4D97-AF65-F5344CB8AC3E}">
        <p14:creationId xmlns:p14="http://schemas.microsoft.com/office/powerpoint/2010/main" val="300136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599" y="706120"/>
            <a:ext cx="10966451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" y="2088066"/>
            <a:ext cx="10966451" cy="4146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 sz="1600"/>
              <a:t>kuudes taso</a:t>
            </a:r>
          </a:p>
          <a:p>
            <a:pPr lvl="6"/>
            <a:r>
              <a:rPr lang="fi-FI" sz="1600"/>
              <a:t>seitsemäs taso</a:t>
            </a:r>
          </a:p>
          <a:p>
            <a:pPr lvl="7"/>
            <a:r>
              <a:rPr lang="fi-FI" sz="1600"/>
              <a:t>kahdeksas taso</a:t>
            </a:r>
          </a:p>
          <a:p>
            <a:pPr lvl="8"/>
            <a:r>
              <a:rPr lang="fi-FI" sz="1600"/>
              <a:t>yhdeksäs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5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13" r:id="rId2"/>
    <p:sldLayoutId id="2147483862" r:id="rId3"/>
    <p:sldLayoutId id="2147483875" r:id="rId4"/>
    <p:sldLayoutId id="2147483876" r:id="rId5"/>
    <p:sldLayoutId id="2147483835" r:id="rId6"/>
    <p:sldLayoutId id="2147483836" r:id="rId7"/>
    <p:sldLayoutId id="2147483832" r:id="rId8"/>
    <p:sldLayoutId id="2147483772" r:id="rId9"/>
    <p:sldLayoutId id="2147483769" r:id="rId10"/>
    <p:sldLayoutId id="2147483770" r:id="rId11"/>
    <p:sldLayoutId id="2147483786" r:id="rId12"/>
    <p:sldLayoutId id="2147483834" r:id="rId13"/>
    <p:sldLayoutId id="2147483867" r:id="rId14"/>
    <p:sldLayoutId id="2147483868" r:id="rId15"/>
    <p:sldLayoutId id="2147483761" r:id="rId16"/>
    <p:sldLayoutId id="2147483863" r:id="rId17"/>
    <p:sldLayoutId id="2147483864" r:id="rId18"/>
    <p:sldLayoutId id="2147483865" r:id="rId19"/>
    <p:sldLayoutId id="2147483866" r:id="rId20"/>
    <p:sldLayoutId id="2147483774" r:id="rId21"/>
    <p:sldLayoutId id="2147483805" r:id="rId22"/>
    <p:sldLayoutId id="2147483827" r:id="rId23"/>
    <p:sldLayoutId id="2147483820" r:id="rId24"/>
    <p:sldLayoutId id="2147483791" r:id="rId25"/>
    <p:sldLayoutId id="2147483793" r:id="rId26"/>
    <p:sldLayoutId id="2147483792" r:id="rId27"/>
    <p:sldLayoutId id="2147483882" r:id="rId28"/>
    <p:sldLayoutId id="2147483883" r:id="rId29"/>
    <p:sldLayoutId id="2147483884" r:id="rId30"/>
    <p:sldLayoutId id="2147483870" r:id="rId31"/>
    <p:sldLayoutId id="2147483878" r:id="rId32"/>
    <p:sldLayoutId id="2147483869" r:id="rId33"/>
    <p:sldLayoutId id="2147483879" r:id="rId34"/>
    <p:sldLayoutId id="2147483825" r:id="rId35"/>
    <p:sldLayoutId id="2147483880" r:id="rId36"/>
    <p:sldLayoutId id="2147483849" r:id="rId37"/>
    <p:sldLayoutId id="2147483881" r:id="rId38"/>
    <p:sldLayoutId id="2147483824" r:id="rId39"/>
    <p:sldLayoutId id="2147483850" r:id="rId40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ts val="0"/>
        </a:spcBef>
        <a:buNone/>
        <a:defRPr sz="6000" b="1" i="0" kern="1200">
          <a:solidFill>
            <a:schemeClr val="tx1"/>
          </a:solidFill>
          <a:latin typeface="PT Sans"/>
          <a:ea typeface="+mj-ea"/>
          <a:cs typeface="PT San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PT San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T Sans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CA946-0554-7260-4F7F-C40C2A23F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AMK-</a:t>
            </a:r>
            <a:r>
              <a:rPr lang="en-US" dirty="0" err="1"/>
              <a:t>opiskelijavalinnat</a:t>
            </a:r>
            <a:r>
              <a:rPr lang="en-US" dirty="0"/>
              <a:t> </a:t>
            </a:r>
            <a:r>
              <a:rPr lang="en-US" dirty="0" err="1"/>
              <a:t>ajankohtaista</a:t>
            </a:r>
            <a:endParaRPr lang="en-US" dirty="0"/>
          </a:p>
          <a:p>
            <a:pPr algn="ctr"/>
            <a:r>
              <a:rPr lang="en-US" sz="2800" b="0" dirty="0"/>
              <a:t>Andreas Iivonen</a:t>
            </a:r>
          </a:p>
          <a:p>
            <a:pPr algn="ctr"/>
            <a:r>
              <a:rPr lang="en-US" sz="2800" b="0" dirty="0"/>
              <a:t>Turku AMK</a:t>
            </a:r>
          </a:p>
          <a:p>
            <a:pPr algn="ctr"/>
            <a:r>
              <a:rPr lang="en-US" sz="2800" b="0" dirty="0" err="1"/>
              <a:t>Opoinfo</a:t>
            </a:r>
            <a:r>
              <a:rPr lang="en-US" sz="2800" b="0" dirty="0"/>
              <a:t> 8.11.2024</a:t>
            </a:r>
            <a:endParaRPr lang="fi-FI" sz="2800" b="0" dirty="0"/>
          </a:p>
        </p:txBody>
      </p:sp>
    </p:spTree>
    <p:extLst>
      <p:ext uri="{BB962C8B-B14F-4D97-AF65-F5344CB8AC3E}">
        <p14:creationId xmlns:p14="http://schemas.microsoft.com/office/powerpoint/2010/main" val="135249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6F1A-CEC3-3846-D633-ACA71E4AA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Kielitaitovaatimukset</a:t>
            </a:r>
            <a:r>
              <a:rPr lang="en-US" dirty="0"/>
              <a:t> 2. </a:t>
            </a:r>
            <a:r>
              <a:rPr lang="en-US" dirty="0" err="1"/>
              <a:t>yhteishaussa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D7B45-6652-BC1C-B70B-B3CF1A1D4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557" y="1552720"/>
            <a:ext cx="11031456" cy="4232275"/>
          </a:xfrm>
        </p:spPr>
        <p:txBody>
          <a:bodyPr/>
          <a:lstStyle/>
          <a:p>
            <a:r>
              <a:rPr lang="fi-FI" sz="1600" b="1" dirty="0"/>
              <a:t>Korkeakouluopinnot</a:t>
            </a:r>
          </a:p>
          <a:p>
            <a:r>
              <a:rPr lang="fi-FI" sz="1600" i="1" dirty="0"/>
              <a:t>Seuraavilla tavoilla voi osoittaa kielitaidon myös ilman koko korkeakoulututkinnon suorittamista: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Suomalaisessa tai ulkomaisessa korkeakoulussa ruotsiksi tehty vähintään alemman korkeakoulututkinnon kirjallinen lopputyö.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Suomalaisessa tai ulkomaisessa korkeakoulussa suoritettu ruotsin kielen oppiaineen (tai vastaavan) vähintään 60 op / 35 ov opintokokonaisuus.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Korkeakoulussa tehty hyväksytty kypsyysnäyte ruotsiksi.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Suomalaisessa korkeakoulussa suoritettu tutkintoon sisältyvä kielikoe ruotsin kielessä tai kieliopinnot, jotka osoittavat ruotsin kielen (toisena kotimaisena kielenä) suullista ja kirjallista taitoa, vähintään arvosanalla hyvä.</a:t>
            </a:r>
          </a:p>
          <a:p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08670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42B5146-332E-8524-3C8F-BA64CA2B5A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1840" y="1096963"/>
            <a:ext cx="4963160" cy="4579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PT Sans"/>
              </a:rPr>
              <a:t>Kysymyksiä?</a:t>
            </a:r>
          </a:p>
        </p:txBody>
      </p:sp>
    </p:spTree>
    <p:extLst>
      <p:ext uri="{BB962C8B-B14F-4D97-AF65-F5344CB8AC3E}">
        <p14:creationId xmlns:p14="http://schemas.microsoft.com/office/powerpoint/2010/main" val="322251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1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415DE46-DFE4-5B1A-57DB-E9C62E766E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455" y="881586"/>
            <a:ext cx="3041993" cy="1281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AMK-opiskelijavalinnat </a:t>
            </a:r>
            <a:r>
              <a:rPr lang="en-US" sz="3000" dirty="0" err="1"/>
              <a:t>ajankohtaista</a:t>
            </a:r>
            <a:r>
              <a:rPr lang="en-US" sz="3000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49E79F-6B4C-B40E-4C48-6F5A17CBCA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8172" y="1370958"/>
            <a:ext cx="6426764" cy="7920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sisältö</a:t>
            </a:r>
            <a:endParaRPr lang="en-US" dirty="0"/>
          </a:p>
        </p:txBody>
      </p:sp>
      <p:graphicFrame>
        <p:nvGraphicFramePr>
          <p:cNvPr id="13" name="Text Placeholder 2">
            <a:extLst>
              <a:ext uri="{FF2B5EF4-FFF2-40B4-BE49-F238E27FC236}">
                <a16:creationId xmlns:a16="http://schemas.microsoft.com/office/drawing/2014/main" id="{2AFF50C2-40E7-4276-46AA-D432D21E2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597467"/>
              </p:ext>
            </p:extLst>
          </p:nvPr>
        </p:nvGraphicFramePr>
        <p:xfrm>
          <a:off x="4940489" y="2391283"/>
          <a:ext cx="6414447" cy="358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70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2AB52-5994-9380-EC4A-0CB5DC96DD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40489" y="2940269"/>
            <a:ext cx="6414447" cy="36485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Englannin</a:t>
            </a:r>
            <a:r>
              <a:rPr lang="en-US" sz="1800" dirty="0"/>
              <a:t> </a:t>
            </a:r>
            <a:r>
              <a:rPr lang="en-US" sz="1800" dirty="0" err="1"/>
              <a:t>kielen</a:t>
            </a:r>
            <a:r>
              <a:rPr lang="en-US" sz="1800" dirty="0"/>
              <a:t> </a:t>
            </a:r>
            <a:r>
              <a:rPr lang="en-US" sz="1800" dirty="0" err="1"/>
              <a:t>taitovaatimus</a:t>
            </a:r>
            <a:r>
              <a:rPr lang="en-US" sz="1800" dirty="0"/>
              <a:t> </a:t>
            </a:r>
            <a:r>
              <a:rPr lang="en-US" sz="1800" dirty="0" err="1"/>
              <a:t>myös</a:t>
            </a:r>
            <a:r>
              <a:rPr lang="en-US" sz="1800" dirty="0"/>
              <a:t> </a:t>
            </a:r>
            <a:r>
              <a:rPr lang="en-US" sz="1800" dirty="0" err="1"/>
              <a:t>todistusvalintaan</a:t>
            </a:r>
            <a:r>
              <a:rPr lang="en-US" sz="1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Keväällä</a:t>
            </a:r>
            <a:r>
              <a:rPr lang="en-US" sz="1800" dirty="0"/>
              <a:t> </a:t>
            </a:r>
            <a:r>
              <a:rPr lang="en-US" sz="1800" dirty="0" err="1"/>
              <a:t>valmistuvien</a:t>
            </a:r>
            <a:r>
              <a:rPr lang="en-US" sz="1800" dirty="0"/>
              <a:t> </a:t>
            </a:r>
            <a:r>
              <a:rPr lang="en-US" sz="1800" dirty="0" err="1"/>
              <a:t>tulee</a:t>
            </a:r>
            <a:r>
              <a:rPr lang="en-US" sz="1800" dirty="0"/>
              <a:t> </a:t>
            </a:r>
            <a:r>
              <a:rPr lang="en-US" sz="1800" dirty="0" err="1"/>
              <a:t>toimittaa</a:t>
            </a:r>
            <a:r>
              <a:rPr lang="en-US" sz="1800" dirty="0"/>
              <a:t> </a:t>
            </a:r>
            <a:r>
              <a:rPr lang="en-US" sz="1800" dirty="0" err="1"/>
              <a:t>lopullinen</a:t>
            </a:r>
            <a:r>
              <a:rPr lang="en-US" sz="1800" dirty="0"/>
              <a:t> </a:t>
            </a:r>
            <a:r>
              <a:rPr lang="en-US" sz="1800" dirty="0" err="1"/>
              <a:t>todistus</a:t>
            </a:r>
            <a:r>
              <a:rPr lang="en-US" sz="1800" dirty="0"/>
              <a:t>, </a:t>
            </a:r>
            <a:r>
              <a:rPr lang="en-US" sz="1800" dirty="0" err="1"/>
              <a:t>joka</a:t>
            </a:r>
            <a:r>
              <a:rPr lang="en-US" sz="1800" dirty="0"/>
              <a:t> </a:t>
            </a:r>
            <a:r>
              <a:rPr lang="en-US" sz="1800" dirty="0" err="1"/>
              <a:t>todentaa</a:t>
            </a:r>
            <a:r>
              <a:rPr lang="en-US" sz="1800" dirty="0"/>
              <a:t> </a:t>
            </a:r>
            <a:r>
              <a:rPr lang="en-US" sz="1800" dirty="0" err="1"/>
              <a:t>hänen</a:t>
            </a:r>
            <a:r>
              <a:rPr lang="en-US" sz="1800" dirty="0"/>
              <a:t> </a:t>
            </a:r>
            <a:r>
              <a:rPr lang="en-US" sz="1800" dirty="0" err="1"/>
              <a:t>kielitaitonsa</a:t>
            </a:r>
            <a:r>
              <a:rPr lang="en-US" sz="1800" dirty="0"/>
              <a:t>, 10.7.2025 klo.15 </a:t>
            </a:r>
            <a:r>
              <a:rPr lang="en-US" sz="1800" dirty="0" err="1"/>
              <a:t>mennessä</a:t>
            </a:r>
            <a:r>
              <a:rPr lang="en-US" sz="1800" dirty="0"/>
              <a:t>.</a:t>
            </a:r>
            <a:endParaRPr lang="en-US" sz="1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Lisäyksiä</a:t>
            </a:r>
            <a:r>
              <a:rPr lang="en-US" sz="1800" dirty="0"/>
              <a:t> </a:t>
            </a:r>
            <a:r>
              <a:rPr lang="en-US" sz="1800" dirty="0" err="1"/>
              <a:t>hyväksyttäviin</a:t>
            </a:r>
            <a:r>
              <a:rPr lang="en-US" sz="1800" dirty="0"/>
              <a:t> </a:t>
            </a:r>
            <a:r>
              <a:rPr lang="en-US" sz="1800" dirty="0" err="1"/>
              <a:t>kielitodistuksiin</a:t>
            </a:r>
            <a:r>
              <a:rPr lang="en-US" sz="1800" dirty="0"/>
              <a:t>:</a:t>
            </a:r>
          </a:p>
          <a:p>
            <a:pPr marL="742950" lvl="1" indent="-285750">
              <a:lnSpc>
                <a:spcPct val="115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TELC (The European Language Certificate) English B2-C1 university qualification: minimum of B2 level (Test sections: Listening/Reading/Language Elements, Writing and Speaking)</a:t>
            </a:r>
            <a:endParaRPr lang="fi-FI" sz="14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Oxford ELLT (English Language Level Test): a minimum total score of 6.0 (Test sections: Listening, Reading, Writing, and Speaking)</a:t>
            </a:r>
            <a:endParaRPr lang="en-US" sz="1400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a typeface="MS Mincho" panose="02020609040205080304" pitchFamily="49" charset="-128"/>
                <a:cs typeface="Arial" panose="020B0604020202020204" pitchFamily="34" charset="0"/>
              </a:rPr>
              <a:t>DP Course Results or IB certificate (at least 6 written subjects) completed in English </a:t>
            </a:r>
          </a:p>
          <a:p>
            <a:pPr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Tarkat</a:t>
            </a:r>
            <a:r>
              <a:rPr lang="en-US" sz="16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listat</a:t>
            </a:r>
            <a:r>
              <a:rPr lang="en-US" sz="16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hyväksyttävistä</a:t>
            </a:r>
            <a:r>
              <a:rPr lang="en-US" sz="16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todistuksista</a:t>
            </a:r>
            <a:r>
              <a:rPr lang="en-US" sz="16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en-US" sz="16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arvosanoista</a:t>
            </a:r>
            <a:br>
              <a:rPr lang="en-US" sz="16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16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    </a:t>
            </a:r>
            <a:r>
              <a:rPr lang="en-US" sz="1600" dirty="0" err="1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osoitteessa</a:t>
            </a:r>
            <a:r>
              <a:rPr lang="en-US" sz="16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uasinfo.fi.</a:t>
            </a:r>
            <a:endParaRPr lang="fi-FI" sz="16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563BE-2BA5-2825-8535-F16612C83F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Muutokset</a:t>
            </a:r>
            <a:r>
              <a:rPr lang="en-US" dirty="0"/>
              <a:t> 1. </a:t>
            </a:r>
            <a:r>
              <a:rPr lang="en-US" dirty="0" err="1"/>
              <a:t>yhteishaun</a:t>
            </a:r>
            <a:r>
              <a:rPr lang="en-US" dirty="0"/>
              <a:t> </a:t>
            </a:r>
            <a:r>
              <a:rPr lang="en-US" dirty="0" err="1"/>
              <a:t>kielitaitovaatimuksissa</a:t>
            </a:r>
            <a:endParaRPr lang="fi-FI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933E116-71A7-8ED1-E069-C27A79F072BD}"/>
              </a:ext>
            </a:extLst>
          </p:cNvPr>
          <p:cNvSpPr txBox="1">
            <a:spLocks/>
          </p:cNvSpPr>
          <p:nvPr/>
        </p:nvSpPr>
        <p:spPr>
          <a:xfrm>
            <a:off x="1096455" y="881586"/>
            <a:ext cx="3041993" cy="12814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PT San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950E41B-01CD-3992-651E-E14CCF048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881063"/>
            <a:ext cx="3167609" cy="1282700"/>
          </a:xfrm>
        </p:spPr>
        <p:txBody>
          <a:bodyPr/>
          <a:lstStyle/>
          <a:p>
            <a:r>
              <a:rPr lang="en-US" sz="3000" dirty="0"/>
              <a:t>AMK-opiskelijavalinnat </a:t>
            </a:r>
            <a:r>
              <a:rPr lang="en-US" sz="3000" dirty="0" err="1"/>
              <a:t>ajankohtaista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51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4E3D0AC-5FCC-EFF7-BA92-054589FDF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12" y="1358613"/>
            <a:ext cx="4856087" cy="1083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Muutokset</a:t>
            </a:r>
            <a:r>
              <a:rPr lang="en-US" dirty="0"/>
              <a:t> Int. UAS </a:t>
            </a:r>
            <a:r>
              <a:rPr lang="en-US" dirty="0" err="1"/>
              <a:t>Examin</a:t>
            </a:r>
            <a:r>
              <a:rPr lang="en-US" dirty="0"/>
              <a:t> </a:t>
            </a:r>
            <a:r>
              <a:rPr lang="en-US" dirty="0" err="1"/>
              <a:t>rakenteessa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34F8A89-3200-10C0-6349-7D7D42F80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537" y="2897312"/>
            <a:ext cx="4856162" cy="3439987"/>
          </a:xfrm>
        </p:spPr>
        <p:txBody>
          <a:bodyPr/>
          <a:lstStyle/>
          <a:p>
            <a:r>
              <a:rPr lang="en-US" dirty="0" err="1"/>
              <a:t>Kokeen</a:t>
            </a:r>
            <a:r>
              <a:rPr lang="en-US" dirty="0"/>
              <a:t> </a:t>
            </a:r>
            <a:r>
              <a:rPr lang="en-US" dirty="0" err="1"/>
              <a:t>aikaista</a:t>
            </a:r>
            <a:r>
              <a:rPr lang="en-US" dirty="0"/>
              <a:t> </a:t>
            </a:r>
            <a:r>
              <a:rPr lang="en-US" dirty="0" err="1"/>
              <a:t>valvontaa</a:t>
            </a:r>
            <a:r>
              <a:rPr lang="en-US" dirty="0"/>
              <a:t> on </a:t>
            </a:r>
            <a:r>
              <a:rPr lang="en-US" dirty="0" err="1"/>
              <a:t>tehostettu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/>
              <a:t>Jatkossa</a:t>
            </a:r>
            <a:r>
              <a:rPr lang="en-US" i="1" dirty="0"/>
              <a:t> </a:t>
            </a:r>
            <a:r>
              <a:rPr lang="en-US" i="1" dirty="0" err="1"/>
              <a:t>hakijan</a:t>
            </a:r>
            <a:r>
              <a:rPr lang="en-US" i="1" dirty="0"/>
              <a:t>, </a:t>
            </a:r>
            <a:r>
              <a:rPr lang="en-US" i="1" dirty="0" err="1"/>
              <a:t>hakijan</a:t>
            </a:r>
            <a:r>
              <a:rPr lang="en-US" i="1" dirty="0"/>
              <a:t> </a:t>
            </a:r>
            <a:r>
              <a:rPr lang="en-US" i="1" dirty="0" err="1"/>
              <a:t>ympäristön</a:t>
            </a:r>
            <a:r>
              <a:rPr lang="en-US" i="1" dirty="0"/>
              <a:t> ja </a:t>
            </a:r>
            <a:r>
              <a:rPr lang="en-US" i="1" dirty="0" err="1"/>
              <a:t>äänien</a:t>
            </a:r>
            <a:r>
              <a:rPr lang="en-US" i="1" dirty="0"/>
              <a:t> </a:t>
            </a:r>
            <a:r>
              <a:rPr lang="en-US" i="1" dirty="0" err="1"/>
              <a:t>tarkkailun</a:t>
            </a:r>
            <a:r>
              <a:rPr lang="en-US" i="1" dirty="0"/>
              <a:t> </a:t>
            </a:r>
            <a:r>
              <a:rPr lang="en-US" i="1" dirty="0" err="1"/>
              <a:t>lisäksi</a:t>
            </a:r>
            <a:r>
              <a:rPr lang="en-US" i="1" dirty="0"/>
              <a:t> </a:t>
            </a:r>
            <a:r>
              <a:rPr lang="en-US" i="1" dirty="0" err="1"/>
              <a:t>seurataan</a:t>
            </a:r>
            <a:r>
              <a:rPr lang="en-US" i="1" dirty="0"/>
              <a:t> </a:t>
            </a:r>
            <a:r>
              <a:rPr lang="en-US" i="1" dirty="0" err="1"/>
              <a:t>myös</a:t>
            </a:r>
            <a:r>
              <a:rPr lang="en-US" i="1" dirty="0"/>
              <a:t> </a:t>
            </a:r>
            <a:r>
              <a:rPr lang="en-US" i="1" dirty="0" err="1"/>
              <a:t>sitä</a:t>
            </a:r>
            <a:r>
              <a:rPr lang="en-US" i="1" dirty="0"/>
              <a:t>, </a:t>
            </a:r>
            <a:r>
              <a:rPr lang="en-US" i="1" dirty="0" err="1"/>
              <a:t>mitä</a:t>
            </a:r>
            <a:r>
              <a:rPr lang="en-US" i="1" dirty="0"/>
              <a:t> </a:t>
            </a:r>
            <a:r>
              <a:rPr lang="en-US" i="1" dirty="0" err="1"/>
              <a:t>hakija</a:t>
            </a:r>
            <a:r>
              <a:rPr lang="en-US" i="1" dirty="0"/>
              <a:t> </a:t>
            </a:r>
            <a:r>
              <a:rPr lang="en-US" i="1" dirty="0" err="1"/>
              <a:t>tekee</a:t>
            </a:r>
            <a:r>
              <a:rPr lang="en-US" i="1" dirty="0"/>
              <a:t> </a:t>
            </a:r>
            <a:r>
              <a:rPr lang="en-US" i="1" dirty="0" err="1"/>
              <a:t>koneella</a:t>
            </a:r>
            <a:r>
              <a:rPr lang="en-US" i="1" dirty="0"/>
              <a:t> </a:t>
            </a:r>
            <a:r>
              <a:rPr lang="en-US" i="1" dirty="0" err="1"/>
              <a:t>kokeen</a:t>
            </a:r>
            <a:r>
              <a:rPr lang="en-US" i="1" dirty="0"/>
              <a:t> </a:t>
            </a:r>
            <a:r>
              <a:rPr lang="en-US" i="1" dirty="0" err="1"/>
              <a:t>suorituksen</a:t>
            </a:r>
            <a:r>
              <a:rPr lang="en-US" i="1" dirty="0"/>
              <a:t> </a:t>
            </a:r>
            <a:r>
              <a:rPr lang="en-US" i="1" dirty="0" err="1"/>
              <a:t>aikana</a:t>
            </a:r>
            <a:r>
              <a:rPr lang="en-US" i="1" dirty="0"/>
              <a:t>. </a:t>
            </a:r>
            <a:r>
              <a:rPr lang="en-US" i="1" dirty="0" err="1"/>
              <a:t>Tätä</a:t>
            </a:r>
            <a:r>
              <a:rPr lang="en-US" i="1" dirty="0"/>
              <a:t> </a:t>
            </a:r>
            <a:r>
              <a:rPr lang="en-US" i="1" dirty="0" err="1"/>
              <a:t>varten</a:t>
            </a:r>
            <a:r>
              <a:rPr lang="en-US" i="1" dirty="0"/>
              <a:t> </a:t>
            </a:r>
            <a:r>
              <a:rPr lang="en-US" i="1" dirty="0" err="1"/>
              <a:t>hakijan</a:t>
            </a:r>
            <a:r>
              <a:rPr lang="en-US" i="1" dirty="0"/>
              <a:t> </a:t>
            </a:r>
            <a:r>
              <a:rPr lang="en-US" i="1" dirty="0" err="1"/>
              <a:t>tulee</a:t>
            </a:r>
            <a:r>
              <a:rPr lang="en-US" i="1" dirty="0"/>
              <a:t> </a:t>
            </a:r>
            <a:r>
              <a:rPr lang="en-US" i="1" dirty="0" err="1"/>
              <a:t>ottaa</a:t>
            </a:r>
            <a:r>
              <a:rPr lang="en-US" i="1" dirty="0"/>
              <a:t> </a:t>
            </a:r>
            <a:r>
              <a:rPr lang="en-US" i="1" dirty="0" err="1"/>
              <a:t>käyttöön</a:t>
            </a:r>
            <a:r>
              <a:rPr lang="en-US" i="1" dirty="0"/>
              <a:t> </a:t>
            </a:r>
            <a:r>
              <a:rPr lang="en-US" i="1" dirty="0" err="1"/>
              <a:t>selaimen</a:t>
            </a:r>
            <a:r>
              <a:rPr lang="en-US" i="1" dirty="0"/>
              <a:t> </a:t>
            </a:r>
            <a:r>
              <a:rPr lang="en-US" i="1" dirty="0" err="1"/>
              <a:t>lisäosa</a:t>
            </a:r>
            <a:r>
              <a:rPr lang="en-US" i="1" dirty="0"/>
              <a:t>.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err="1"/>
              <a:t>Osana</a:t>
            </a:r>
            <a:r>
              <a:rPr lang="en-US" dirty="0"/>
              <a:t> </a:t>
            </a:r>
            <a:r>
              <a:rPr lang="en-US" dirty="0" err="1"/>
              <a:t>syksyn</a:t>
            </a:r>
            <a:r>
              <a:rPr lang="en-US" dirty="0"/>
              <a:t> </a:t>
            </a:r>
            <a:r>
              <a:rPr lang="en-US" dirty="0" err="1"/>
              <a:t>yhteishakua</a:t>
            </a:r>
            <a:r>
              <a:rPr lang="en-US" dirty="0"/>
              <a:t> </a:t>
            </a:r>
            <a:r>
              <a:rPr lang="en-US" dirty="0" err="1"/>
              <a:t>kokeen</a:t>
            </a:r>
            <a:r>
              <a:rPr lang="en-US" dirty="0"/>
              <a:t> </a:t>
            </a:r>
            <a:r>
              <a:rPr lang="en-US" dirty="0" err="1"/>
              <a:t>aikaista</a:t>
            </a:r>
            <a:r>
              <a:rPr lang="en-US" dirty="0"/>
              <a:t> </a:t>
            </a:r>
            <a:r>
              <a:rPr lang="en-US" dirty="0" err="1"/>
              <a:t>valvontaa</a:t>
            </a:r>
            <a:r>
              <a:rPr lang="en-US" dirty="0"/>
              <a:t> </a:t>
            </a:r>
            <a:r>
              <a:rPr lang="en-US" dirty="0" err="1"/>
              <a:t>pilotoitiin</a:t>
            </a:r>
            <a:r>
              <a:rPr lang="en-US" dirty="0"/>
              <a:t> </a:t>
            </a:r>
            <a:r>
              <a:rPr lang="en-US" dirty="0" err="1"/>
              <a:t>onnistuneesti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 descr="Person working from home">
            <a:extLst>
              <a:ext uri="{FF2B5EF4-FFF2-40B4-BE49-F238E27FC236}">
                <a16:creationId xmlns:a16="http://schemas.microsoft.com/office/drawing/2014/main" id="{1EE0AA20-02D2-07C7-8F26-AAE79D70B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23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6F1A-CEC3-3846-D633-ACA71E4AA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Kielitaitovaatimukset</a:t>
            </a:r>
            <a:r>
              <a:rPr lang="en-US" dirty="0"/>
              <a:t> 2. </a:t>
            </a:r>
            <a:r>
              <a:rPr lang="en-US" dirty="0" err="1"/>
              <a:t>yhteishaussa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D7B45-6652-BC1C-B70B-B3CF1A1D4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855" y="1600017"/>
            <a:ext cx="10764290" cy="4232275"/>
          </a:xfrm>
        </p:spPr>
        <p:txBody>
          <a:bodyPr/>
          <a:lstStyle/>
          <a:p>
            <a:r>
              <a:rPr lang="fi-FI" b="1" dirty="0">
                <a:solidFill>
                  <a:schemeClr val="accent2"/>
                </a:solidFill>
              </a:rPr>
              <a:t>Todistusvalinnat - suomen kielen taidon osoittaminen, jokin seuraavista: </a:t>
            </a:r>
          </a:p>
          <a:p>
            <a:endParaRPr lang="fi-FI" sz="1200" dirty="0"/>
          </a:p>
          <a:p>
            <a:r>
              <a:rPr lang="fi-FI" sz="1500" b="1" dirty="0"/>
              <a:t>Perusopetus, toisen asteen opetus ja korkeakoulukelpoisuuden tuottavat tutkinnot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Ylioppilastutkinto, jonka suorituskieli on suomi.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Suomeksi suoritetun perusopetuksen tai lukio-opetuksen päättötodistus, tai perusopetuksen tai lukion päättötodistuksessa hyväksytty arvosana äidinkielen ja kirjallisuuden oppiaineen suomen kieli ja kirjallisuus tai suomi toisena kielenä ja kirjallisuus -oppimäärästä.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Ammatillinen perustutkinto, joka on suoritettu suomen kielellä.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Ammatti- tai erikoisammattitutkinto, joka on suoritettu suomen kielellä.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Muu korkeakoulukelpoisuuden antava tutkinto, joka on suoritettu suomen kielellä.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Korkeakoulututkinto, jonka opetuskielenä on suomi.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Etäkoulu Kulkurin perusopetuksen oppimäärää vastaavat opinnot suomen kielestä hyväksytysti suoritettu.</a:t>
            </a:r>
          </a:p>
          <a:p>
            <a:r>
              <a:rPr lang="fi-FI" sz="1500" dirty="0"/>
              <a:t> </a:t>
            </a:r>
          </a:p>
          <a:p>
            <a:r>
              <a:rPr lang="fi-FI" sz="1500" i="1" dirty="0"/>
              <a:t>Seuraavilla tavoilla voi osoittaa kielitaidon myös ilman koko ylioppilastutkinnon suorittamista: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500" dirty="0"/>
              <a:t>Suomalaisen ylioppilastutkinnon äidinkielen ja kirjallisuuden koe suomen kielessä tai suomi toisena kielenä ja kirjallisuus -koe vähintään arvosanalla approbatur (A).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500" dirty="0"/>
              <a:t>Suomalaisen ylioppilastutkinnon pitkän oppimäärän mukainen toisen kotimaisen kielen koe suomen kielessä vähintään arvosanalla eximia cum laude approbatur (E).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500" dirty="0"/>
              <a:t>Suomalaisen ylioppilastutkinnon keskipitkän oppimäärän mukainen toisen kotimaisen kielen koe suomen kielessä arvosanalla laudatur (L).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34943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6F1A-CEC3-3846-D633-ACA71E4AA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Kielitaitovaatimukset</a:t>
            </a:r>
            <a:r>
              <a:rPr lang="en-US" dirty="0"/>
              <a:t> 2. </a:t>
            </a:r>
            <a:r>
              <a:rPr lang="en-US" dirty="0" err="1"/>
              <a:t>yhteishaussa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D7B45-6652-BC1C-B70B-B3CF1A1D4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557" y="1552720"/>
            <a:ext cx="11031456" cy="4232275"/>
          </a:xfrm>
        </p:spPr>
        <p:txBody>
          <a:bodyPr/>
          <a:lstStyle/>
          <a:p>
            <a:r>
              <a:rPr lang="fi-FI" sz="1600" b="1" dirty="0"/>
              <a:t>Kansainväliset ylioppilastutkinnot</a:t>
            </a:r>
          </a:p>
          <a:p>
            <a:r>
              <a:rPr lang="fi-FI" sz="1600" i="1" dirty="0"/>
              <a:t>Seuraavilla tavoilla voi osoittaa kielitaidon myös ilman koko ylioppilastutkinnon suorittamista: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IB-tutkinnon A-tason, A1-tason tai A2-tason suomen kieli suoritettuna vähintään arvosanalla 2 tai B-tason suomen kieli suoritettuna vähintään arvosanalla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EB-tutkinnon suomi L1-kielenä tai L2-kielenä suoritettu hyväksytysti (vuonna 2020 tai sitä ennen vähintään arvosana 4.00, vuonna 2021 tai sen jälkeen suoritettu vähintään arvosana 5.00) tai suomi ONL-kielenä suoritettu vähintään arvosanalla 8.00.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Helsingin saksalaisen koulun RP- tai DIA-tutkinnon suomi äidinkielenä -kirjallinen koe suoritettu hyväksytysti (arvosana 4) tai suomi toisena kielenä CEFR-tasolla B2 suoritettu vähintään arvosanalla 8.</a:t>
            </a:r>
          </a:p>
          <a:p>
            <a:endParaRPr lang="fi-FI" sz="1600" dirty="0"/>
          </a:p>
          <a:p>
            <a:r>
              <a:rPr lang="fi-FI" sz="1600" b="1" dirty="0"/>
              <a:t>Kielitutkinnot ja -kokeet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Yleinen kielitutkinto (YKI): keskitason tutkinto suoritettu taitotasolla 4 kokeen kaikissa osakokeissa (tekstin ymmärtäminen, kirjoittaminen, puheen ymmärtäminen ja puhuminen). Vaihtoehtoisesti ylimmän tason tutkinnosta (taitotasot 5 ja 6) vähintään kolme osakoetta suoritettu hyväksytysti. Eri tutkintokertoja voi yhdistellä.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Valtionhallinnon kielitutkinnossa suullisen ja kirjallisen taidon tutkinnot suomen kielessä suoritettu arvosanalla hyvä.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Yhdistelmä YKI-tutkinnosta ja valtionhallinnon kielitutkinnosta: YKI-tutkinnon tekstin ymmärtämisen ja kirjoittamisen osakokeet suoritettu taitotasolla 4 ja valtionhallinnon kielitutkinnon suullisen taidon tutkinto suoritettu arvosanalla hyvä TAI YKI-tutkinnon puheen ymmärtämisen ja puhumisen osakokeet suoritettu taitotasolla 4 ja valtionhallinnon kielitutkinnon kirjallisen taidon tutkinto suoritettu arvosanalla hyvä.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Suomalaisen korkeakoulun järjestämä kielikoe, jossa hakijan suomen kielen taidon on arvioitu olevan vähintään tasolla B2. </a:t>
            </a:r>
          </a:p>
          <a:p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9439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6F1A-CEC3-3846-D633-ACA71E4AA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Kielitaitovaatimukset</a:t>
            </a:r>
            <a:r>
              <a:rPr lang="en-US" dirty="0"/>
              <a:t> 2. </a:t>
            </a:r>
            <a:r>
              <a:rPr lang="en-US" dirty="0" err="1"/>
              <a:t>yhteishaussa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D7B45-6652-BC1C-B70B-B3CF1A1D4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557" y="1552720"/>
            <a:ext cx="11031456" cy="4232275"/>
          </a:xfrm>
        </p:spPr>
        <p:txBody>
          <a:bodyPr/>
          <a:lstStyle/>
          <a:p>
            <a:r>
              <a:rPr lang="fi-FI" sz="1600" b="1" dirty="0"/>
              <a:t>Korkeakouluopinnot</a:t>
            </a:r>
          </a:p>
          <a:p>
            <a:r>
              <a:rPr lang="fi-FI" sz="1600" i="1" dirty="0"/>
              <a:t>Seuraavilla tavoilla voi osoittaa kielitaidon myös ilman koko korkeakoulututkinnon suorittamista: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Suomalaisessa tai ulkomaisessa korkeakoulussa suomeksi tehty vähintään alemman korkeakoulututkinnon kirjallinen lopputyö.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Suomalaisessa tai ulkomaisessa korkeakoulussa suoritettu suomen kielen oppiaineen (tai vastaavan) vähintään 60 op / 35 ov opintokokonaisuus.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Suomalaisessa korkeakoulussa tehty hyväksytty kypsyysnäyte suomeksi.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Suomalaisessa korkeakoulussa suoritettu tutkintoon sisältyvä kielikoe suomen kielessä tai kieliopinnot, jotka osoittavat suomen kielen (toisena kotimaisena kielenä) suullista ja kirjallista taitoa, vähintään arvosanalla hyvä.</a:t>
            </a:r>
          </a:p>
          <a:p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32655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6F1A-CEC3-3846-D633-ACA71E4AA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Kielitaitovaatimukset</a:t>
            </a:r>
            <a:r>
              <a:rPr lang="en-US" dirty="0"/>
              <a:t> 2. </a:t>
            </a:r>
            <a:r>
              <a:rPr lang="en-US" dirty="0" err="1"/>
              <a:t>yhteishaussa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D7B45-6652-BC1C-B70B-B3CF1A1D4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557" y="1552720"/>
            <a:ext cx="11031456" cy="4232275"/>
          </a:xfrm>
        </p:spPr>
        <p:txBody>
          <a:bodyPr/>
          <a:lstStyle/>
          <a:p>
            <a:r>
              <a:rPr lang="fi-FI" b="1" dirty="0">
                <a:solidFill>
                  <a:schemeClr val="accent2"/>
                </a:solidFill>
              </a:rPr>
              <a:t>Todistusvalinnat - ruotsin kielen taidon osoittaminen, jokin seuraavista:</a:t>
            </a:r>
          </a:p>
          <a:p>
            <a:endParaRPr lang="fi-FI" sz="1200" dirty="0"/>
          </a:p>
          <a:p>
            <a:r>
              <a:rPr lang="fi-FI" sz="1500" b="1" dirty="0"/>
              <a:t>Perusopetus ja toisen asteen opetus ja korkeakoulukelpoisuuden tuottavat tutkinnot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fi-FI" sz="1500" dirty="0"/>
              <a:t>Ylioppilastutkinto, jonka suorituskieli on ruotsi 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fi-FI" sz="1500" dirty="0"/>
              <a:t>Ruotsiksi suoritetun perusopetuksen tai lukio-opetuksen päättötodistus, tai perusopetuksen tai lukion päättötodistuksessa hyväksytty arvosana äidinkielen ja kirjallisuuden oppiaineen ruotsin kieli ja kirjallisuus tai ruotsi toisena kielenä ja kirjallisuus -oppimäärästä.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fi-FI" sz="1500" dirty="0"/>
              <a:t>Ruotsissa, Norjassa tai Tanskassa suoritettu peruskoulu tai lukio kyseisen maan äidinkielellä. 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fi-FI" sz="1500" dirty="0"/>
              <a:t>Ammatillinen perustutkinto, joka on suoritettu ruotsin kielellä. 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fi-FI" sz="1500" dirty="0"/>
              <a:t>Ammatti- tai erikoisammattitutkinto, joka on suoritettu ruotsin kielellä. 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fi-FI" sz="1500" dirty="0"/>
              <a:t>Muu korkeakoulukelpoisuuden antava tutkinto, joka on suoritettu ruotsin kielellä.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fi-FI" sz="1500" dirty="0"/>
              <a:t>Korkeakoulututkinto, jonka opetuskielenä on ruotsi.</a:t>
            </a:r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fi-FI" sz="1500" dirty="0" err="1"/>
              <a:t>Nomadskolanin</a:t>
            </a:r>
            <a:r>
              <a:rPr lang="fi-FI" sz="1500" dirty="0"/>
              <a:t> perusopetuksen oppimäärää vastaavat opinnot ruotsin kielestä hyväksytysti suoritettu.</a:t>
            </a:r>
          </a:p>
          <a:p>
            <a:endParaRPr lang="fi-FI" sz="1500" dirty="0"/>
          </a:p>
          <a:p>
            <a:r>
              <a:rPr lang="fi-FI" sz="1500" i="1" dirty="0"/>
              <a:t>Seuraavilla tavoilla voi osoittaa kielitaidon myös ilman koko ylioppilastutkinnon suorittamista: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Suomalaisen ylioppilastutkinnon äidinkielen ja kirjallisuuden koe ruotsin kielessä tai ruotsi toisena kielenä ja kirjallisuus -koe vähintään arvosanalla approbatur (A)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Suomalaisen ylioppilastutkinnon pitkän oppimäärän mukainen toisen kotimaisen kielen koe ruotsin kielessä suoritettu vähintään arvosanalla eximia cum laude approbatur (E)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Suomalaisen ylioppilastutkinnon keskipitkän oppimäärän mukainen toisen kotimaisen kielen koe ruotsin kielessä suoritettu arvosanalla laudatur (L)</a:t>
            </a:r>
          </a:p>
          <a:p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83817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6F1A-CEC3-3846-D633-ACA71E4AA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Kielitaitovaatimukset</a:t>
            </a:r>
            <a:r>
              <a:rPr lang="en-US" dirty="0"/>
              <a:t> 2. </a:t>
            </a:r>
            <a:r>
              <a:rPr lang="en-US" dirty="0" err="1"/>
              <a:t>yhteishaussa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D7B45-6652-BC1C-B70B-B3CF1A1D4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557" y="1552720"/>
            <a:ext cx="11031456" cy="4232275"/>
          </a:xfrm>
        </p:spPr>
        <p:txBody>
          <a:bodyPr/>
          <a:lstStyle/>
          <a:p>
            <a:r>
              <a:rPr lang="fi-FI" sz="1600" b="1" dirty="0"/>
              <a:t>Kansainväliset ylioppilastutkinnot </a:t>
            </a:r>
          </a:p>
          <a:p>
            <a:r>
              <a:rPr lang="fi-FI" sz="1600" i="1" dirty="0"/>
              <a:t>Seuraavilla tavoilla voi osoittaa kielitaidon myös ilman koko ylioppilastutkinnon suorittamista: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IB-tutkinnon A-tason, A1-tason tai A2-tason ruotsin kieli suoritettuna vähintään arvosanalla 2 tai B-tason ruotsin kieli suoritettuna vähintään arvosanalla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EB-tutkinnon ruotsi L1-kielenä tai L2-kielenä suoritettu hyväksytysti (vuonna 2020 tai sitä ennen vähintään arvosana 4.00, vuonna 2021 tai sen jälkeen suoritettu vähintään arvosana 5.00) tai ruotsi ONL-kielenä suoritettu vähintään arvosanalla 8.00.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RP- tai DIA-tutkinnossa ruotsin kielen kirjallinen koe suoritettu hyväksytysti (vähintään arvosana 4).</a:t>
            </a:r>
          </a:p>
          <a:p>
            <a:endParaRPr lang="fi-FI" sz="1600" dirty="0"/>
          </a:p>
          <a:p>
            <a:r>
              <a:rPr lang="fi-FI" sz="1600" b="1" dirty="0"/>
              <a:t>Kielitutkinnot ja -kokeet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Yleinen kielitutkinto (YKI): keskitason tutkinto suoritettu taitotasolla 4 kokeen kaikissa osakokeissa (tekstin ymmärtäminen, kirjoittaminen, puheen ymmärtäminen ja puhuminen). Vaihtoehtoisesti ylimmän tason tutkinnosta (taitotasot 5 ja 6) vähintään kolme osakoetta suoritettuna hyväksytysti. Eri tutkintokertoja voi yhdistellä.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Valtionhallinnon kielitutkinnon suullisen ja kirjallisen taidon tutkinnot ruotsin </a:t>
            </a:r>
            <a:r>
              <a:rPr lang="fi-FI" sz="1600"/>
              <a:t>kielessä vähintään </a:t>
            </a:r>
            <a:r>
              <a:rPr lang="fi-FI" sz="1600" dirty="0"/>
              <a:t>taitotasolla hyvä.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Yhdistelmä YKI-tutkinnosta ja valtionhallinnon kielitutkinnosta: YKI-tutkinnon tekstin ymmärtämisen ja kirjoittamisen osakokeet suoritettu taitotasolla 4 ja valtionhallinnon kielitutkinnon suullisen taidon tutkinto suoritettu arvosanalla hyvä TAI YKI-tutkinnon puheen ymmärtämisen ja puhumisen osakokeet suoritettu taitotasolla 4 ja valtionhallinnon kielitutkinnon kirjallisen taidon tutkinto suoritettu arvosanalla hyvä.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TISUS-koe (</a:t>
            </a:r>
            <a:r>
              <a:rPr lang="fi-FI" sz="1600" dirty="0" err="1"/>
              <a:t>Test</a:t>
            </a:r>
            <a:r>
              <a:rPr lang="fi-FI" sz="1600" dirty="0"/>
              <a:t> i </a:t>
            </a:r>
            <a:r>
              <a:rPr lang="fi-FI" sz="1600" dirty="0" err="1"/>
              <a:t>svenska</a:t>
            </a:r>
            <a:r>
              <a:rPr lang="fi-FI" sz="1600" dirty="0"/>
              <a:t> för </a:t>
            </a:r>
            <a:r>
              <a:rPr lang="fi-FI" sz="1600" dirty="0" err="1"/>
              <a:t>universitetsstudier</a:t>
            </a:r>
            <a:r>
              <a:rPr lang="fi-FI" sz="1600" dirty="0"/>
              <a:t>), kaikki osa-alueet hyväksytysti suoritettu.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Suomalaisen korkeakoulun järjestämä kielikoe, jossa hakijan ruotsin kielen taidon on arvioitu olevan vähintään tasolla B2.</a:t>
            </a:r>
          </a:p>
          <a:p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56327082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AMK 2020">
  <a:themeElements>
    <a:clrScheme name="Turun AMK väripaletti 2020">
      <a:dk1>
        <a:srgbClr val="000000"/>
      </a:dk1>
      <a:lt1>
        <a:sysClr val="window" lastClr="FFFFFF"/>
      </a:lt1>
      <a:dk2>
        <a:srgbClr val="044664"/>
      </a:dk2>
      <a:lt2>
        <a:srgbClr val="FFD200"/>
      </a:lt2>
      <a:accent1>
        <a:srgbClr val="00615A"/>
      </a:accent1>
      <a:accent2>
        <a:srgbClr val="930E5E"/>
      </a:accent2>
      <a:accent3>
        <a:srgbClr val="D74319"/>
      </a:accent3>
      <a:accent4>
        <a:srgbClr val="363534"/>
      </a:accent4>
      <a:accent5>
        <a:srgbClr val="FEBB9E"/>
      </a:accent5>
      <a:accent6>
        <a:srgbClr val="ABE4D4"/>
      </a:accent6>
      <a:hlink>
        <a:srgbClr val="00615A"/>
      </a:hlink>
      <a:folHlink>
        <a:srgbClr val="ABE4D4"/>
      </a:folHlink>
    </a:clrScheme>
    <a:fontScheme name="Turku AMK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unAMK_TurkuUAS_tyhja_diapohja_empty_slides_v01082023.pptx" id="{B6CBD994-64C1-4835-BE13-0BBAF458FBE4}" vid="{84F38A3C-5A00-46A8-839C-904F354BE0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d38182-2ba3-434b-9466-3aece3d3aa2e" xsi:nil="true"/>
    <lcf76f155ced4ddcb4097134ff3c332f xmlns="dc64ef88-69ae-4356-b391-9f57b4064fd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51E1719A06864C80126AF9ADB6DFF0" ma:contentTypeVersion="18" ma:contentTypeDescription="Luo uusi asiakirja." ma:contentTypeScope="" ma:versionID="2aa36e5d861047b06cc2388cb063796a">
  <xsd:schema xmlns:xsd="http://www.w3.org/2001/XMLSchema" xmlns:xs="http://www.w3.org/2001/XMLSchema" xmlns:p="http://schemas.microsoft.com/office/2006/metadata/properties" xmlns:ns2="dc64ef88-69ae-4356-b391-9f57b4064fdd" xmlns:ns3="1bca1c37-0ae0-4e18-beea-3b0f531fbe8b" xmlns:ns4="29d38182-2ba3-434b-9466-3aece3d3aa2e" targetNamespace="http://schemas.microsoft.com/office/2006/metadata/properties" ma:root="true" ma:fieldsID="210ab89075b57f26c1412dec96d2129b" ns2:_="" ns3:_="" ns4:_="">
    <xsd:import namespace="dc64ef88-69ae-4356-b391-9f57b4064fdd"/>
    <xsd:import namespace="1bca1c37-0ae0-4e18-beea-3b0f531fbe8b"/>
    <xsd:import namespace="29d38182-2ba3-434b-9466-3aece3d3a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4ef88-69ae-4356-b391-9f57b406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b22d91eb-fd3c-4dd4-8d0c-bb647468a1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1c37-0ae0-4e18-beea-3b0f531fbe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38182-2ba3-434b-9466-3aece3d3aa2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246e40d-1fb6-4a40-b8e7-c57f616a6230}" ma:internalName="TaxCatchAll" ma:showField="CatchAllData" ma:web="1bca1c37-0ae0-4e18-beea-3b0f531fbe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23F937-FA97-4C07-A197-5D899E12D3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649DA0-B5F2-4E06-ADA1-403EF722A1B1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dc64ef88-69ae-4356-b391-9f57b4064fdd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29d38182-2ba3-434b-9466-3aece3d3aa2e"/>
    <ds:schemaRef ds:uri="1bca1c37-0ae0-4e18-beea-3b0f531fbe8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B0B621-1E6A-430C-ACEE-AA906ACF3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64ef88-69ae-4356-b391-9f57b4064fdd"/>
    <ds:schemaRef ds:uri="1bca1c37-0ae0-4e18-beea-3b0f531fbe8b"/>
    <ds:schemaRef ds:uri="29d38182-2ba3-434b-9466-3aece3d3a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TurunAMK_TurkuUAS_tyhja_diapohja_empty_slides_v01082023</Template>
  <TotalTime>14576</TotalTime>
  <Words>1185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Courier New</vt:lpstr>
      <vt:lpstr>MS Mincho</vt:lpstr>
      <vt:lpstr>Arial</vt:lpstr>
      <vt:lpstr>Calibri</vt:lpstr>
      <vt:lpstr>PT Sans</vt:lpstr>
      <vt:lpstr>Turun AMK 2020</vt:lpstr>
      <vt:lpstr>PowerPoint Presentation</vt:lpstr>
      <vt:lpstr>PowerPoint Presentation</vt:lpstr>
      <vt:lpstr>PowerPoint Presentation</vt:lpstr>
      <vt:lpstr>Muutokset Int. UAS Examin rakenteessa</vt:lpstr>
      <vt:lpstr>Kielitaitovaatimukset 2. yhteishaussa</vt:lpstr>
      <vt:lpstr>Kielitaitovaatimukset 2. yhteishaussa</vt:lpstr>
      <vt:lpstr>Kielitaitovaatimukset 2. yhteishaussa</vt:lpstr>
      <vt:lpstr>Kielitaitovaatimukset 2. yhteishaussa</vt:lpstr>
      <vt:lpstr>Kielitaitovaatimukset 2. yhteishaussa</vt:lpstr>
      <vt:lpstr>Kielitaitovaatimukset 2. yhteishaussa</vt:lpstr>
      <vt:lpstr>Kysymyksiä?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Ohjeet esityksen käyttöön / Instructions for presentations</dc:title>
  <dc:creator>Auvinen Johanna</dc:creator>
  <cp:keywords>Diapohja; esityspohja; slidepohja; powerpoint template; ppt-pohja; powerpoint-pohja; Slide set</cp:keywords>
  <cp:lastModifiedBy>Iivonen Andreas</cp:lastModifiedBy>
  <cp:revision>5</cp:revision>
  <cp:lastPrinted>2020-08-18T07:54:28Z</cp:lastPrinted>
  <dcterms:created xsi:type="dcterms:W3CDTF">2023-11-01T06:56:20Z</dcterms:created>
  <dcterms:modified xsi:type="dcterms:W3CDTF">2024-11-07T11:13:11Z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raUnitFI">
    <vt:lpwstr>1;#Viestintäpalvelut|04991d7a-5913-4632-96c1-6488e849caed</vt:lpwstr>
  </property>
  <property fmtid="{D5CDD505-2E9C-101B-9397-08002B2CF9AE}" pid="3" name="TaxKeyword">
    <vt:lpwstr>11;#powerpoint template|52d842bd-2564-4c77-b70c-7f3cad272df9;#43;#Slide set|91befdf2-b7b5-486c-bd63-ae7d0bdfb54b;#42;#powerpoint-pohja|b9865e34-3c0e-412b-b08a-1f98ffe316be;#41;#slidepohja|21a1abcb-2ab0-4a92-b7a4-464bf1cc53a9;#6;#esityspohja|88c77f10-c7f8-4031-91d0-e42cca4a798e;#4;#ppt-pohja|8e2074cf-ba4b-41d0-ae27-4f03617e24f5;#3;#Diapohja|5120ed94-937e-479c-8c56-2c1450eb170f</vt:lpwstr>
  </property>
  <property fmtid="{D5CDD505-2E9C-101B-9397-08002B2CF9AE}" pid="4" name="Unit">
    <vt:lpwstr>2;#Communications Service|b63601c2-330b-45c5-9565-4e59bb21fd9f</vt:lpwstr>
  </property>
  <property fmtid="{D5CDD505-2E9C-101B-9397-08002B2CF9AE}" pid="5" name="MediaServiceImageTags">
    <vt:lpwstr/>
  </property>
  <property fmtid="{D5CDD505-2E9C-101B-9397-08002B2CF9AE}" pid="6" name="ContentTypeId">
    <vt:lpwstr>0x010100F651E1719A06864C80126AF9ADB6DFF0</vt:lpwstr>
  </property>
</Properties>
</file>